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0" r:id="rId1"/>
  </p:sldMasterIdLst>
  <p:sldIdLst>
    <p:sldId id="256" r:id="rId2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11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bin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AA29A0-7BCB-4B5B-A9D6-CDDB9016E3C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702DBD-EB6D-45D5-8460-760C39D30443}">
      <dgm:prSet phldrT="[Текст]" custT="1"/>
      <dgm:spPr>
        <a:xfrm>
          <a:off x="94604" y="1643810"/>
          <a:ext cx="835227" cy="732125"/>
        </a:xfrm>
        <a:prstGeom prst="rect">
          <a:avLst/>
        </a:prstGeom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Студент 16-19 лет</a:t>
          </a:r>
        </a:p>
      </dgm:t>
    </dgm:pt>
    <dgm:pt modelId="{7B973317-E76A-41FF-A30F-0AC872114257}" type="parTrans" cxnId="{77290148-7347-4B87-91F3-0771BD14A4E3}">
      <dgm:prSet/>
      <dgm:spPr/>
      <dgm:t>
        <a:bodyPr/>
        <a:lstStyle/>
        <a:p>
          <a:endParaRPr lang="ru-RU"/>
        </a:p>
      </dgm:t>
    </dgm:pt>
    <dgm:pt modelId="{CADFF64C-6F96-4096-A6FE-B614EFC404C1}" type="sibTrans" cxnId="{77290148-7347-4B87-91F3-0771BD14A4E3}">
      <dgm:prSet/>
      <dgm:spPr/>
      <dgm:t>
        <a:bodyPr/>
        <a:lstStyle/>
        <a:p>
          <a:endParaRPr lang="ru-RU"/>
        </a:p>
      </dgm:t>
    </dgm:pt>
    <dgm:pt modelId="{7414506E-03F9-401D-9AF9-6787ACEB44B9}">
      <dgm:prSet phldrT="[Текст]" custT="1"/>
      <dgm:spPr>
        <a:xfrm>
          <a:off x="1117085" y="1390797"/>
          <a:ext cx="835227" cy="732125"/>
        </a:xfrm>
        <a:prstGeom prst="rect">
          <a:avLst/>
        </a:prstGeom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Служба</a:t>
          </a:r>
          <a:r>
            <a:rPr lang="ru-RU" sz="1200" dirty="0"/>
            <a:t> в рядах РА </a:t>
          </a:r>
          <a:r>
            <a:rPr lang="ru-RU" sz="1000" baseline="0" dirty="0"/>
            <a:t>19-21</a:t>
          </a:r>
          <a:r>
            <a:rPr lang="ru-RU" sz="1200" dirty="0"/>
            <a:t> лет</a:t>
          </a:r>
        </a:p>
      </dgm:t>
    </dgm:pt>
    <dgm:pt modelId="{38B2F275-D6FA-49A8-A750-70FFAF43EA23}" type="parTrans" cxnId="{5C20C5B3-FAE1-43AB-A2C8-A6554EE4A98C}">
      <dgm:prSet/>
      <dgm:spPr/>
      <dgm:t>
        <a:bodyPr/>
        <a:lstStyle/>
        <a:p>
          <a:endParaRPr lang="ru-RU"/>
        </a:p>
      </dgm:t>
    </dgm:pt>
    <dgm:pt modelId="{27A067B1-0FF9-46AC-9253-6E7660E4F14F}" type="sibTrans" cxnId="{5C20C5B3-FAE1-43AB-A2C8-A6554EE4A98C}">
      <dgm:prSet/>
      <dgm:spPr/>
      <dgm:t>
        <a:bodyPr/>
        <a:lstStyle/>
        <a:p>
          <a:endParaRPr lang="ru-RU"/>
        </a:p>
      </dgm:t>
    </dgm:pt>
    <dgm:pt modelId="{36118BB9-18AB-4983-BF6A-C1415EFBF297}">
      <dgm:prSet phldrT="[Текст]" custT="1"/>
      <dgm:spPr>
        <a:xfrm>
          <a:off x="3162047" y="884769"/>
          <a:ext cx="835227" cy="732125"/>
        </a:xfrm>
        <a:prstGeom prst="rect">
          <a:avLst/>
        </a:prstGeom>
      </dgm:spPr>
      <dgm:t>
        <a:bodyPr/>
        <a:lstStyle/>
        <a:p>
          <a:pPr algn="l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Учеба в ВУЗах системы  МВД и работа следователь/оперуполномоченный  23-28 лет от 40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руб.</a:t>
          </a:r>
        </a:p>
      </dgm:t>
    </dgm:pt>
    <dgm:pt modelId="{A01A8190-44F4-47BC-8FD0-AE7A5EA43C0B}" type="parTrans" cxnId="{58E7BEBC-CA33-481F-96C7-EC81C626F826}">
      <dgm:prSet/>
      <dgm:spPr/>
      <dgm:t>
        <a:bodyPr/>
        <a:lstStyle/>
        <a:p>
          <a:endParaRPr lang="ru-RU"/>
        </a:p>
      </dgm:t>
    </dgm:pt>
    <dgm:pt modelId="{BCC9A074-5416-473B-B5E7-B80BFA7FFBDF}" type="sibTrans" cxnId="{58E7BEBC-CA33-481F-96C7-EC81C626F826}">
      <dgm:prSet/>
      <dgm:spPr/>
      <dgm:t>
        <a:bodyPr/>
        <a:lstStyle/>
        <a:p>
          <a:endParaRPr lang="ru-RU"/>
        </a:p>
      </dgm:t>
    </dgm:pt>
    <dgm:pt modelId="{76661407-1047-4D89-96D7-17DDBA124A15}">
      <dgm:prSet custT="1"/>
      <dgm:spPr>
        <a:xfrm>
          <a:off x="2139566" y="1137783"/>
          <a:ext cx="835227" cy="732125"/>
        </a:xfrm>
        <a:prstGeom prst="rect">
          <a:avLst/>
        </a:prstGeom>
      </dgm:spPr>
      <dgm:t>
        <a:bodyPr/>
        <a:lstStyle/>
        <a:p>
          <a:pPr algn="l"/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Сотрудник ДПС/ППС , Оперативный дежурный  21-23 года от 30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руб.</a:t>
          </a:r>
        </a:p>
      </dgm:t>
    </dgm:pt>
    <dgm:pt modelId="{DCBBDD3C-9E1C-4CD9-8E8F-1EBAC9DD8F0F}" type="parTrans" cxnId="{A6DABFDB-DE25-44FF-9E43-C3195BB32B02}">
      <dgm:prSet/>
      <dgm:spPr/>
      <dgm:t>
        <a:bodyPr/>
        <a:lstStyle/>
        <a:p>
          <a:endParaRPr lang="ru-RU"/>
        </a:p>
      </dgm:t>
    </dgm:pt>
    <dgm:pt modelId="{943C52A5-ABD4-4E6B-8524-B3C9032362AC}" type="sibTrans" cxnId="{A6DABFDB-DE25-44FF-9E43-C3195BB32B02}">
      <dgm:prSet/>
      <dgm:spPr/>
      <dgm:t>
        <a:bodyPr/>
        <a:lstStyle/>
        <a:p>
          <a:endParaRPr lang="ru-RU"/>
        </a:p>
      </dgm:t>
    </dgm:pt>
    <dgm:pt modelId="{33E81CF4-5334-4941-9002-E2D2AE719A3E}">
      <dgm:prSet custT="1"/>
      <dgm:spPr>
        <a:xfrm>
          <a:off x="6229491" y="125727"/>
          <a:ext cx="835227" cy="732125"/>
        </a:xfrm>
        <a:prstGeom prst="rect">
          <a:avLst/>
        </a:prstGeom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Начальник УМВД  от 37 лет от 60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85B575-1CDD-4C45-81C4-344CB88516C9}" type="parTrans" cxnId="{11926363-AC0E-450E-A446-154B08156345}">
      <dgm:prSet/>
      <dgm:spPr/>
      <dgm:t>
        <a:bodyPr/>
        <a:lstStyle/>
        <a:p>
          <a:endParaRPr lang="ru-RU"/>
        </a:p>
      </dgm:t>
    </dgm:pt>
    <dgm:pt modelId="{915936E6-9223-4CB0-B7F9-E78590E21927}" type="sibTrans" cxnId="{11926363-AC0E-450E-A446-154B08156345}">
      <dgm:prSet/>
      <dgm:spPr/>
      <dgm:t>
        <a:bodyPr/>
        <a:lstStyle/>
        <a:p>
          <a:endParaRPr lang="ru-RU"/>
        </a:p>
      </dgm:t>
    </dgm:pt>
    <dgm:pt modelId="{B8373438-232D-4112-8BF2-4F2D22EEFAA9}">
      <dgm:prSet custT="1"/>
      <dgm:spPr>
        <a:xfrm>
          <a:off x="5207010" y="378741"/>
          <a:ext cx="835227" cy="732125"/>
        </a:xfrm>
        <a:prstGeom prst="rect">
          <a:avLst/>
        </a:prstGeom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Начальник криминальной полиции от 33-37 лет от 55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B861CE-CF05-4547-89A4-BD93F91303B5}" type="parTrans" cxnId="{75CD46B7-0E58-4FF9-94A9-00B2DF508856}">
      <dgm:prSet/>
      <dgm:spPr/>
      <dgm:t>
        <a:bodyPr/>
        <a:lstStyle/>
        <a:p>
          <a:endParaRPr lang="ru-RU"/>
        </a:p>
      </dgm:t>
    </dgm:pt>
    <dgm:pt modelId="{7903EF7E-8FB2-4EAC-9921-310EE302467C}" type="sibTrans" cxnId="{75CD46B7-0E58-4FF9-94A9-00B2DF508856}">
      <dgm:prSet/>
      <dgm:spPr/>
      <dgm:t>
        <a:bodyPr/>
        <a:lstStyle/>
        <a:p>
          <a:endParaRPr lang="ru-RU"/>
        </a:p>
      </dgm:t>
    </dgm:pt>
    <dgm:pt modelId="{84BDC675-664B-40D5-872C-1787EB62344B}">
      <dgm:prSet custT="1"/>
      <dgm:spPr>
        <a:xfrm>
          <a:off x="4184529" y="631755"/>
          <a:ext cx="835227" cy="732125"/>
        </a:xfrm>
        <a:prstGeom prst="rect">
          <a:avLst/>
        </a:prstGeom>
      </dgm:spPr>
      <dgm:t>
        <a:bodyPr/>
        <a:lstStyle/>
        <a:p>
          <a:r>
            <a:rPr lang="ru-RU" sz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Начальник уголовного розыска  28-33 лет от 50тыс. </a:t>
          </a:r>
          <a:r>
            <a:rPr lang="ru-RU" sz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A7D79A-73D2-45BF-99A7-B01FF7764874}" type="parTrans" cxnId="{A4916B89-0D29-4E48-ABC4-C113E309C742}">
      <dgm:prSet/>
      <dgm:spPr/>
      <dgm:t>
        <a:bodyPr/>
        <a:lstStyle/>
        <a:p>
          <a:endParaRPr lang="ru-RU"/>
        </a:p>
      </dgm:t>
    </dgm:pt>
    <dgm:pt modelId="{E016B1FC-65C5-49CD-8BD2-3DBD5FCCCAA6}" type="sibTrans" cxnId="{A4916B89-0D29-4E48-ABC4-C113E309C742}">
      <dgm:prSet/>
      <dgm:spPr/>
      <dgm:t>
        <a:bodyPr/>
        <a:lstStyle/>
        <a:p>
          <a:endParaRPr lang="ru-RU"/>
        </a:p>
      </dgm:t>
    </dgm:pt>
    <dgm:pt modelId="{546D3FE2-66F9-44FC-BCA5-8D67AA8A25DD}" type="pres">
      <dgm:prSet presAssocID="{74AA29A0-7BCB-4B5B-A9D6-CDDB9016E3C0}" presName="rootnode" presStyleCnt="0">
        <dgm:presLayoutVars>
          <dgm:chMax/>
          <dgm:chPref/>
          <dgm:dir/>
          <dgm:animLvl val="lvl"/>
        </dgm:presLayoutVars>
      </dgm:prSet>
      <dgm:spPr/>
    </dgm:pt>
    <dgm:pt modelId="{CFE56978-7BE6-4CF3-B4D6-3AD2FED931A8}" type="pres">
      <dgm:prSet presAssocID="{DE702DBD-EB6D-45D5-8460-760C39D30443}" presName="composite" presStyleCnt="0"/>
      <dgm:spPr/>
    </dgm:pt>
    <dgm:pt modelId="{B55E3953-275B-48A4-9615-890A90B795BB}" type="pres">
      <dgm:prSet presAssocID="{DE702DBD-EB6D-45D5-8460-760C39D30443}" presName="LShape" presStyleLbl="alignNode1" presStyleIdx="0" presStyleCnt="13"/>
      <dgm:spPr>
        <a:xfrm rot="5400000">
          <a:off x="187412" y="1367391"/>
          <a:ext cx="555984" cy="925146"/>
        </a:xfrm>
      </dgm:spPr>
    </dgm:pt>
    <dgm:pt modelId="{4FEE7EA6-FBF1-4394-B509-C41BB443F3B0}" type="pres">
      <dgm:prSet presAssocID="{DE702DBD-EB6D-45D5-8460-760C39D30443}" presName="ParentText" presStyleLbl="revTx" presStyleIdx="0" presStyleCnt="7">
        <dgm:presLayoutVars>
          <dgm:chMax val="0"/>
          <dgm:chPref val="0"/>
          <dgm:bulletEnabled val="1"/>
        </dgm:presLayoutVars>
      </dgm:prSet>
      <dgm:spPr/>
    </dgm:pt>
    <dgm:pt modelId="{119CB6DA-C874-4701-80BC-3D99F09E52C9}" type="pres">
      <dgm:prSet presAssocID="{DE702DBD-EB6D-45D5-8460-760C39D30443}" presName="Triangle" presStyleLbl="alignNode1" presStyleIdx="1" presStyleCnt="13" custFlipVert="1" custFlipHor="1" custScaleX="399891" custScaleY="27222" custLinFactX="-100000" custLinFactY="-181230" custLinFactNeighborX="-147042" custLinFactNeighborY="-200000"/>
      <dgm:spPr>
        <a:xfrm>
          <a:off x="772241" y="1299281"/>
          <a:ext cx="157590" cy="157590"/>
        </a:xfrm>
      </dgm:spPr>
    </dgm:pt>
    <dgm:pt modelId="{83CEC583-5F04-4AD4-B810-978843B719C1}" type="pres">
      <dgm:prSet presAssocID="{CADFF64C-6F96-4096-A6FE-B614EFC404C1}" presName="sibTrans" presStyleCnt="0"/>
      <dgm:spPr/>
    </dgm:pt>
    <dgm:pt modelId="{3CC1D696-A2E8-4E53-BE06-E13A727E0E21}" type="pres">
      <dgm:prSet presAssocID="{CADFF64C-6F96-4096-A6FE-B614EFC404C1}" presName="space" presStyleCnt="0"/>
      <dgm:spPr/>
    </dgm:pt>
    <dgm:pt modelId="{5F6F1FAF-7E85-4F0E-B6A0-BF6093B98DA9}" type="pres">
      <dgm:prSet presAssocID="{7414506E-03F9-401D-9AF9-6787ACEB44B9}" presName="composite" presStyleCnt="0"/>
      <dgm:spPr/>
    </dgm:pt>
    <dgm:pt modelId="{EF0BE92A-80F2-4B98-9EF5-8A4850C92B0F}" type="pres">
      <dgm:prSet presAssocID="{7414506E-03F9-401D-9AF9-6787ACEB44B9}" presName="LShape" presStyleLbl="alignNode1" presStyleIdx="2" presStyleCnt="13"/>
      <dgm:spPr>
        <a:xfrm rot="5400000">
          <a:off x="1209893" y="1114377"/>
          <a:ext cx="555984" cy="925146"/>
        </a:xfrm>
      </dgm:spPr>
    </dgm:pt>
    <dgm:pt modelId="{98215952-7F0B-41F5-8C29-C55CB040E16D}" type="pres">
      <dgm:prSet presAssocID="{7414506E-03F9-401D-9AF9-6787ACEB44B9}" presName="ParentText" presStyleLbl="revTx" presStyleIdx="1" presStyleCnt="7" custScaleX="86817" custScaleY="71737">
        <dgm:presLayoutVars>
          <dgm:chMax val="0"/>
          <dgm:chPref val="0"/>
          <dgm:bulletEnabled val="1"/>
        </dgm:presLayoutVars>
      </dgm:prSet>
      <dgm:spPr/>
    </dgm:pt>
    <dgm:pt modelId="{32AC93A7-A3CF-4F44-A14B-557EBFEFCF10}" type="pres">
      <dgm:prSet presAssocID="{7414506E-03F9-401D-9AF9-6787ACEB44B9}" presName="Triangle" presStyleLbl="alignNode1" presStyleIdx="3" presStyleCnt="13"/>
      <dgm:spPr>
        <a:xfrm>
          <a:off x="1794722" y="1046267"/>
          <a:ext cx="157590" cy="157590"/>
        </a:xfrm>
      </dgm:spPr>
    </dgm:pt>
    <dgm:pt modelId="{377A82C0-1423-417F-B9A6-D62E2EEB2C32}" type="pres">
      <dgm:prSet presAssocID="{27A067B1-0FF9-46AC-9253-6E7660E4F14F}" presName="sibTrans" presStyleCnt="0"/>
      <dgm:spPr/>
    </dgm:pt>
    <dgm:pt modelId="{AB4D8A96-B736-40E7-B813-06160236AD62}" type="pres">
      <dgm:prSet presAssocID="{27A067B1-0FF9-46AC-9253-6E7660E4F14F}" presName="space" presStyleCnt="0"/>
      <dgm:spPr/>
    </dgm:pt>
    <dgm:pt modelId="{2F7FF774-8188-4AA5-AC71-36B0199B78EA}" type="pres">
      <dgm:prSet presAssocID="{76661407-1047-4D89-96D7-17DDBA124A15}" presName="composite" presStyleCnt="0"/>
      <dgm:spPr/>
    </dgm:pt>
    <dgm:pt modelId="{D05289F9-7BAC-4580-879D-723F92CDA342}" type="pres">
      <dgm:prSet presAssocID="{76661407-1047-4D89-96D7-17DDBA124A15}" presName="LShape" presStyleLbl="alignNode1" presStyleIdx="4" presStyleCnt="13" custScaleX="102978" custScaleY="147937" custLinFactNeighborX="-12769" custLinFactNeighborY="19868"/>
      <dgm:spPr>
        <a:xfrm rot="5400000">
          <a:off x="2232374" y="861363"/>
          <a:ext cx="555984" cy="925146"/>
        </a:xfrm>
      </dgm:spPr>
    </dgm:pt>
    <dgm:pt modelId="{54108097-2B9C-4B24-B9B6-AB19688A55F1}" type="pres">
      <dgm:prSet presAssocID="{76661407-1047-4D89-96D7-17DDBA124A15}" presName="ParentText" presStyleLbl="revTx" presStyleIdx="2" presStyleCnt="7" custScaleX="100377" custScaleY="98296" custLinFactNeighborX="-18527" custLinFactNeighborY="7644">
        <dgm:presLayoutVars>
          <dgm:chMax val="0"/>
          <dgm:chPref val="0"/>
          <dgm:bulletEnabled val="1"/>
        </dgm:presLayoutVars>
      </dgm:prSet>
      <dgm:spPr/>
    </dgm:pt>
    <dgm:pt modelId="{E5483548-B8CD-43DA-8283-16D790295279}" type="pres">
      <dgm:prSet presAssocID="{76661407-1047-4D89-96D7-17DDBA124A15}" presName="Triangle" presStyleLbl="alignNode1" presStyleIdx="5" presStyleCnt="13"/>
      <dgm:spPr>
        <a:xfrm>
          <a:off x="2817203" y="793253"/>
          <a:ext cx="157590" cy="157590"/>
        </a:xfrm>
      </dgm:spPr>
    </dgm:pt>
    <dgm:pt modelId="{F338E082-D3F9-463D-B846-2EB0501E58C4}" type="pres">
      <dgm:prSet presAssocID="{943C52A5-ABD4-4E6B-8524-B3C9032362AC}" presName="sibTrans" presStyleCnt="0"/>
      <dgm:spPr/>
    </dgm:pt>
    <dgm:pt modelId="{964D6C74-4625-442B-A511-056DFF761D38}" type="pres">
      <dgm:prSet presAssocID="{943C52A5-ABD4-4E6B-8524-B3C9032362AC}" presName="space" presStyleCnt="0"/>
      <dgm:spPr/>
    </dgm:pt>
    <dgm:pt modelId="{0B9EC797-AED9-44C5-A20A-1C981DD46856}" type="pres">
      <dgm:prSet presAssocID="{36118BB9-18AB-4983-BF6A-C1415EFBF297}" presName="composite" presStyleCnt="0"/>
      <dgm:spPr/>
    </dgm:pt>
    <dgm:pt modelId="{977408B7-A989-4D8F-AEBF-CE59357D00A7}" type="pres">
      <dgm:prSet presAssocID="{36118BB9-18AB-4983-BF6A-C1415EFBF297}" presName="LShape" presStyleLbl="alignNode1" presStyleIdx="6" presStyleCnt="13" custLinFactNeighborX="-36928" custLinFactNeighborY="1221"/>
      <dgm:spPr>
        <a:xfrm rot="5400000">
          <a:off x="3254855" y="608349"/>
          <a:ext cx="555984" cy="925146"/>
        </a:xfrm>
      </dgm:spPr>
    </dgm:pt>
    <dgm:pt modelId="{1E1F46F9-F5E2-48A7-A6FA-465BD5E29DCF}" type="pres">
      <dgm:prSet presAssocID="{36118BB9-18AB-4983-BF6A-C1415EFBF297}" presName="ParentText" presStyleLbl="revTx" presStyleIdx="3" presStyleCnt="7" custScaleX="158865" custScaleY="80840">
        <dgm:presLayoutVars>
          <dgm:chMax val="0"/>
          <dgm:chPref val="0"/>
          <dgm:bulletEnabled val="1"/>
        </dgm:presLayoutVars>
      </dgm:prSet>
      <dgm:spPr/>
    </dgm:pt>
    <dgm:pt modelId="{0C1964BD-DB47-4FF4-90A8-7BDBC382C84D}" type="pres">
      <dgm:prSet presAssocID="{36118BB9-18AB-4983-BF6A-C1415EFBF297}" presName="Triangle" presStyleLbl="alignNode1" presStyleIdx="7" presStyleCnt="13"/>
      <dgm:spPr>
        <a:xfrm>
          <a:off x="3839685" y="540239"/>
          <a:ext cx="157590" cy="157590"/>
        </a:xfrm>
        <a:blipFill rotWithShape="0">
          <a:blip xmlns:r="http://schemas.openxmlformats.org/officeDocument/2006/relationships" r:embed="rId1"/>
          <a:srcRect/>
          <a:stretch>
            <a:fillRect l="-25000" r="-25000"/>
          </a:stretch>
        </a:blipFill>
      </dgm:spPr>
    </dgm:pt>
    <dgm:pt modelId="{6C65654A-3A58-4380-8491-75FDEF82E293}" type="pres">
      <dgm:prSet presAssocID="{BCC9A074-5416-473B-B5E7-B80BFA7FFBDF}" presName="sibTrans" presStyleCnt="0"/>
      <dgm:spPr/>
    </dgm:pt>
    <dgm:pt modelId="{25C039E1-F178-4450-9566-3355A1236D0D}" type="pres">
      <dgm:prSet presAssocID="{BCC9A074-5416-473B-B5E7-B80BFA7FFBDF}" presName="space" presStyleCnt="0"/>
      <dgm:spPr/>
    </dgm:pt>
    <dgm:pt modelId="{E13B48B2-214E-419A-B5A0-71D971D867E0}" type="pres">
      <dgm:prSet presAssocID="{84BDC675-664B-40D5-872C-1787EB62344B}" presName="composite" presStyleCnt="0"/>
      <dgm:spPr/>
    </dgm:pt>
    <dgm:pt modelId="{1CA2201D-CCA9-4149-ADE1-CA3C12DBDBFB}" type="pres">
      <dgm:prSet presAssocID="{84BDC675-664B-40D5-872C-1787EB62344B}" presName="LShape" presStyleLbl="alignNode1" presStyleIdx="8" presStyleCnt="13"/>
      <dgm:spPr>
        <a:xfrm rot="5400000">
          <a:off x="4277336" y="355335"/>
          <a:ext cx="555984" cy="925146"/>
        </a:xfrm>
      </dgm:spPr>
    </dgm:pt>
    <dgm:pt modelId="{85532F5D-A792-42CD-995E-BB0EEB5F6439}" type="pres">
      <dgm:prSet presAssocID="{84BDC675-664B-40D5-872C-1787EB62344B}" presName="ParentText" presStyleLbl="revTx" presStyleIdx="4" presStyleCnt="7">
        <dgm:presLayoutVars>
          <dgm:chMax val="0"/>
          <dgm:chPref val="0"/>
          <dgm:bulletEnabled val="1"/>
        </dgm:presLayoutVars>
      </dgm:prSet>
      <dgm:spPr/>
    </dgm:pt>
    <dgm:pt modelId="{212D8FB2-569E-4145-84D4-1262AFCCA2DA}" type="pres">
      <dgm:prSet presAssocID="{84BDC675-664B-40D5-872C-1787EB62344B}" presName="Triangle" presStyleLbl="alignNode1" presStyleIdx="9" presStyleCnt="13"/>
      <dgm:spPr>
        <a:xfrm>
          <a:off x="4862166" y="287225"/>
          <a:ext cx="157590" cy="157590"/>
        </a:xfrm>
      </dgm:spPr>
    </dgm:pt>
    <dgm:pt modelId="{3BE8E1C8-336A-4AE6-A938-3120D8AAE682}" type="pres">
      <dgm:prSet presAssocID="{E016B1FC-65C5-49CD-8BD2-3DBD5FCCCAA6}" presName="sibTrans" presStyleCnt="0"/>
      <dgm:spPr/>
    </dgm:pt>
    <dgm:pt modelId="{5B13DEF1-EC43-4347-B755-EB600B08EFC5}" type="pres">
      <dgm:prSet presAssocID="{E016B1FC-65C5-49CD-8BD2-3DBD5FCCCAA6}" presName="space" presStyleCnt="0"/>
      <dgm:spPr/>
    </dgm:pt>
    <dgm:pt modelId="{56E7F00E-CE98-4608-96A9-ECB0BD42BBE3}" type="pres">
      <dgm:prSet presAssocID="{B8373438-232D-4112-8BF2-4F2D22EEFAA9}" presName="composite" presStyleCnt="0"/>
      <dgm:spPr/>
    </dgm:pt>
    <dgm:pt modelId="{4FAA6A2F-73B8-40B0-8CF7-F72097E973D6}" type="pres">
      <dgm:prSet presAssocID="{B8373438-232D-4112-8BF2-4F2D22EEFAA9}" presName="LShape" presStyleLbl="alignNode1" presStyleIdx="10" presStyleCnt="13"/>
      <dgm:spPr>
        <a:xfrm rot="5400000">
          <a:off x="5299817" y="102321"/>
          <a:ext cx="555984" cy="925146"/>
        </a:xfrm>
      </dgm:spPr>
    </dgm:pt>
    <dgm:pt modelId="{91F71FE2-A285-4F36-8F06-6F258890069F}" type="pres">
      <dgm:prSet presAssocID="{B8373438-232D-4112-8BF2-4F2D22EEFAA9}" presName="ParentText" presStyleLbl="revTx" presStyleIdx="5" presStyleCnt="7">
        <dgm:presLayoutVars>
          <dgm:chMax val="0"/>
          <dgm:chPref val="0"/>
          <dgm:bulletEnabled val="1"/>
        </dgm:presLayoutVars>
      </dgm:prSet>
      <dgm:spPr/>
    </dgm:pt>
    <dgm:pt modelId="{47502C08-FD24-4D76-B6D8-24DB75B74261}" type="pres">
      <dgm:prSet presAssocID="{B8373438-232D-4112-8BF2-4F2D22EEFAA9}" presName="Triangle" presStyleLbl="alignNode1" presStyleIdx="11" presStyleCnt="13"/>
      <dgm:spPr>
        <a:xfrm>
          <a:off x="5884647" y="34211"/>
          <a:ext cx="157590" cy="157590"/>
        </a:xfrm>
      </dgm:spPr>
    </dgm:pt>
    <dgm:pt modelId="{FD68944F-D88F-4DF5-A384-709E03C91DD0}" type="pres">
      <dgm:prSet presAssocID="{7903EF7E-8FB2-4EAC-9921-310EE302467C}" presName="sibTrans" presStyleCnt="0"/>
      <dgm:spPr/>
    </dgm:pt>
    <dgm:pt modelId="{A3EA213D-B16B-47BC-9963-D186EBFED95D}" type="pres">
      <dgm:prSet presAssocID="{7903EF7E-8FB2-4EAC-9921-310EE302467C}" presName="space" presStyleCnt="0"/>
      <dgm:spPr/>
    </dgm:pt>
    <dgm:pt modelId="{C6A05E4B-9506-4F5E-A1F3-E1DDA02A433C}" type="pres">
      <dgm:prSet presAssocID="{33E81CF4-5334-4941-9002-E2D2AE719A3E}" presName="composite" presStyleCnt="0"/>
      <dgm:spPr/>
    </dgm:pt>
    <dgm:pt modelId="{27037925-495C-4AD9-9658-C9F7F3D3E432}" type="pres">
      <dgm:prSet presAssocID="{33E81CF4-5334-4941-9002-E2D2AE719A3E}" presName="LShape" presStyleLbl="alignNode1" presStyleIdx="12" presStyleCnt="13"/>
      <dgm:spPr>
        <a:xfrm rot="5400000">
          <a:off x="6322299" y="-150692"/>
          <a:ext cx="555984" cy="925146"/>
        </a:xfrm>
      </dgm:spPr>
    </dgm:pt>
    <dgm:pt modelId="{82AF4136-229B-47B4-AFB7-797BC3E05D98}" type="pres">
      <dgm:prSet presAssocID="{33E81CF4-5334-4941-9002-E2D2AE719A3E}" presName="ParentText" presStyleLbl="revTx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CF5E5F04-C45E-49B0-AB23-448A1A73A490}" type="presOf" srcId="{33E81CF4-5334-4941-9002-E2D2AE719A3E}" destId="{82AF4136-229B-47B4-AFB7-797BC3E05D98}" srcOrd="0" destOrd="0" presId="urn:microsoft.com/office/officeart/2009/3/layout/StepUpProcess"/>
    <dgm:cxn modelId="{FD778E5D-60BA-40D8-9DBD-074A799DAAEF}" type="presOf" srcId="{DE702DBD-EB6D-45D5-8460-760C39D30443}" destId="{4FEE7EA6-FBF1-4394-B509-C41BB443F3B0}" srcOrd="0" destOrd="0" presId="urn:microsoft.com/office/officeart/2009/3/layout/StepUpProcess"/>
    <dgm:cxn modelId="{11926363-AC0E-450E-A446-154B08156345}" srcId="{74AA29A0-7BCB-4B5B-A9D6-CDDB9016E3C0}" destId="{33E81CF4-5334-4941-9002-E2D2AE719A3E}" srcOrd="6" destOrd="0" parTransId="{4485B575-1CDD-4C45-81C4-344CB88516C9}" sibTransId="{915936E6-9223-4CB0-B7F9-E78590E21927}"/>
    <dgm:cxn modelId="{77290148-7347-4B87-91F3-0771BD14A4E3}" srcId="{74AA29A0-7BCB-4B5B-A9D6-CDDB9016E3C0}" destId="{DE702DBD-EB6D-45D5-8460-760C39D30443}" srcOrd="0" destOrd="0" parTransId="{7B973317-E76A-41FF-A30F-0AC872114257}" sibTransId="{CADFF64C-6F96-4096-A6FE-B614EFC404C1}"/>
    <dgm:cxn modelId="{FFF8EC4D-2261-43F3-8109-5A303E254A03}" type="presOf" srcId="{7414506E-03F9-401D-9AF9-6787ACEB44B9}" destId="{98215952-7F0B-41F5-8C29-C55CB040E16D}" srcOrd="0" destOrd="0" presId="urn:microsoft.com/office/officeart/2009/3/layout/StepUpProcess"/>
    <dgm:cxn modelId="{A4916B89-0D29-4E48-ABC4-C113E309C742}" srcId="{74AA29A0-7BCB-4B5B-A9D6-CDDB9016E3C0}" destId="{84BDC675-664B-40D5-872C-1787EB62344B}" srcOrd="4" destOrd="0" parTransId="{3DA7D79A-73D2-45BF-99A7-B01FF7764874}" sibTransId="{E016B1FC-65C5-49CD-8BD2-3DBD5FCCCAA6}"/>
    <dgm:cxn modelId="{87E71094-ADA9-41A9-978E-4F4A121A056C}" type="presOf" srcId="{36118BB9-18AB-4983-BF6A-C1415EFBF297}" destId="{1E1F46F9-F5E2-48A7-A6FA-465BD5E29DCF}" srcOrd="0" destOrd="0" presId="urn:microsoft.com/office/officeart/2009/3/layout/StepUpProcess"/>
    <dgm:cxn modelId="{19EE7EA7-8F79-4FAD-A42F-A30674DC8542}" type="presOf" srcId="{84BDC675-664B-40D5-872C-1787EB62344B}" destId="{85532F5D-A792-42CD-995E-BB0EEB5F6439}" srcOrd="0" destOrd="0" presId="urn:microsoft.com/office/officeart/2009/3/layout/StepUpProcess"/>
    <dgm:cxn modelId="{9DCF6EAA-B562-421F-A132-78CFA0951D63}" type="presOf" srcId="{B8373438-232D-4112-8BF2-4F2D22EEFAA9}" destId="{91F71FE2-A285-4F36-8F06-6F258890069F}" srcOrd="0" destOrd="0" presId="urn:microsoft.com/office/officeart/2009/3/layout/StepUpProcess"/>
    <dgm:cxn modelId="{5C20C5B3-FAE1-43AB-A2C8-A6554EE4A98C}" srcId="{74AA29A0-7BCB-4B5B-A9D6-CDDB9016E3C0}" destId="{7414506E-03F9-401D-9AF9-6787ACEB44B9}" srcOrd="1" destOrd="0" parTransId="{38B2F275-D6FA-49A8-A750-70FFAF43EA23}" sibTransId="{27A067B1-0FF9-46AC-9253-6E7660E4F14F}"/>
    <dgm:cxn modelId="{75CD46B7-0E58-4FF9-94A9-00B2DF508856}" srcId="{74AA29A0-7BCB-4B5B-A9D6-CDDB9016E3C0}" destId="{B8373438-232D-4112-8BF2-4F2D22EEFAA9}" srcOrd="5" destOrd="0" parTransId="{88B861CE-CF05-4547-89A4-BD93F91303B5}" sibTransId="{7903EF7E-8FB2-4EAC-9921-310EE302467C}"/>
    <dgm:cxn modelId="{58E7BEBC-CA33-481F-96C7-EC81C626F826}" srcId="{74AA29A0-7BCB-4B5B-A9D6-CDDB9016E3C0}" destId="{36118BB9-18AB-4983-BF6A-C1415EFBF297}" srcOrd="3" destOrd="0" parTransId="{A01A8190-44F4-47BC-8FD0-AE7A5EA43C0B}" sibTransId="{BCC9A074-5416-473B-B5E7-B80BFA7FFBDF}"/>
    <dgm:cxn modelId="{A6DABFDB-DE25-44FF-9E43-C3195BB32B02}" srcId="{74AA29A0-7BCB-4B5B-A9D6-CDDB9016E3C0}" destId="{76661407-1047-4D89-96D7-17DDBA124A15}" srcOrd="2" destOrd="0" parTransId="{DCBBDD3C-9E1C-4CD9-8E8F-1EBAC9DD8F0F}" sibTransId="{943C52A5-ABD4-4E6B-8524-B3C9032362AC}"/>
    <dgm:cxn modelId="{0A5228DD-36DB-4EDD-8532-708FBE43BBD1}" type="presOf" srcId="{76661407-1047-4D89-96D7-17DDBA124A15}" destId="{54108097-2B9C-4B24-B9B6-AB19688A55F1}" srcOrd="0" destOrd="0" presId="urn:microsoft.com/office/officeart/2009/3/layout/StepUpProcess"/>
    <dgm:cxn modelId="{C85001E1-3A3F-471E-8504-855FBFBFC2E8}" type="presOf" srcId="{74AA29A0-7BCB-4B5B-A9D6-CDDB9016E3C0}" destId="{546D3FE2-66F9-44FC-BCA5-8D67AA8A25DD}" srcOrd="0" destOrd="0" presId="urn:microsoft.com/office/officeart/2009/3/layout/StepUpProcess"/>
    <dgm:cxn modelId="{CE604D78-023B-40CE-AC1C-12AC4C2370A0}" type="presParOf" srcId="{546D3FE2-66F9-44FC-BCA5-8D67AA8A25DD}" destId="{CFE56978-7BE6-4CF3-B4D6-3AD2FED931A8}" srcOrd="0" destOrd="0" presId="urn:microsoft.com/office/officeart/2009/3/layout/StepUpProcess"/>
    <dgm:cxn modelId="{81D8B6B7-DCF5-477B-909E-505EE356174A}" type="presParOf" srcId="{CFE56978-7BE6-4CF3-B4D6-3AD2FED931A8}" destId="{B55E3953-275B-48A4-9615-890A90B795BB}" srcOrd="0" destOrd="0" presId="urn:microsoft.com/office/officeart/2009/3/layout/StepUpProcess"/>
    <dgm:cxn modelId="{16A23019-2281-4D78-ACCE-FD984A98DD37}" type="presParOf" srcId="{CFE56978-7BE6-4CF3-B4D6-3AD2FED931A8}" destId="{4FEE7EA6-FBF1-4394-B509-C41BB443F3B0}" srcOrd="1" destOrd="0" presId="urn:microsoft.com/office/officeart/2009/3/layout/StepUpProcess"/>
    <dgm:cxn modelId="{25AA2C4F-5611-4728-9EC6-7D2B0BA363F7}" type="presParOf" srcId="{CFE56978-7BE6-4CF3-B4D6-3AD2FED931A8}" destId="{119CB6DA-C874-4701-80BC-3D99F09E52C9}" srcOrd="2" destOrd="0" presId="urn:microsoft.com/office/officeart/2009/3/layout/StepUpProcess"/>
    <dgm:cxn modelId="{1E8179A7-1177-4991-BC5E-98ED25BDC145}" type="presParOf" srcId="{546D3FE2-66F9-44FC-BCA5-8D67AA8A25DD}" destId="{83CEC583-5F04-4AD4-B810-978843B719C1}" srcOrd="1" destOrd="0" presId="urn:microsoft.com/office/officeart/2009/3/layout/StepUpProcess"/>
    <dgm:cxn modelId="{0057D535-1600-4611-A2E1-50CE3940F1B5}" type="presParOf" srcId="{83CEC583-5F04-4AD4-B810-978843B719C1}" destId="{3CC1D696-A2E8-4E53-BE06-E13A727E0E21}" srcOrd="0" destOrd="0" presId="urn:microsoft.com/office/officeart/2009/3/layout/StepUpProcess"/>
    <dgm:cxn modelId="{9A0B6C3D-B83E-4730-8F7E-752E44462BC2}" type="presParOf" srcId="{546D3FE2-66F9-44FC-BCA5-8D67AA8A25DD}" destId="{5F6F1FAF-7E85-4F0E-B6A0-BF6093B98DA9}" srcOrd="2" destOrd="0" presId="urn:microsoft.com/office/officeart/2009/3/layout/StepUpProcess"/>
    <dgm:cxn modelId="{B4811760-F1D5-4A81-B4FC-187B9D9F490E}" type="presParOf" srcId="{5F6F1FAF-7E85-4F0E-B6A0-BF6093B98DA9}" destId="{EF0BE92A-80F2-4B98-9EF5-8A4850C92B0F}" srcOrd="0" destOrd="0" presId="urn:microsoft.com/office/officeart/2009/3/layout/StepUpProcess"/>
    <dgm:cxn modelId="{9F6DB79E-B134-4949-B80A-65F9A91784F3}" type="presParOf" srcId="{5F6F1FAF-7E85-4F0E-B6A0-BF6093B98DA9}" destId="{98215952-7F0B-41F5-8C29-C55CB040E16D}" srcOrd="1" destOrd="0" presId="urn:microsoft.com/office/officeart/2009/3/layout/StepUpProcess"/>
    <dgm:cxn modelId="{E0017C60-3894-49B1-A761-37484D161241}" type="presParOf" srcId="{5F6F1FAF-7E85-4F0E-B6A0-BF6093B98DA9}" destId="{32AC93A7-A3CF-4F44-A14B-557EBFEFCF10}" srcOrd="2" destOrd="0" presId="urn:microsoft.com/office/officeart/2009/3/layout/StepUpProcess"/>
    <dgm:cxn modelId="{39614A78-C754-40D9-87ED-5CAD12ADB6D6}" type="presParOf" srcId="{546D3FE2-66F9-44FC-BCA5-8D67AA8A25DD}" destId="{377A82C0-1423-417F-B9A6-D62E2EEB2C32}" srcOrd="3" destOrd="0" presId="urn:microsoft.com/office/officeart/2009/3/layout/StepUpProcess"/>
    <dgm:cxn modelId="{E0CCB081-F19D-4DA6-8897-637AD9C7722F}" type="presParOf" srcId="{377A82C0-1423-417F-B9A6-D62E2EEB2C32}" destId="{AB4D8A96-B736-40E7-B813-06160236AD62}" srcOrd="0" destOrd="0" presId="urn:microsoft.com/office/officeart/2009/3/layout/StepUpProcess"/>
    <dgm:cxn modelId="{296027C4-E10F-419F-B950-65A197C65662}" type="presParOf" srcId="{546D3FE2-66F9-44FC-BCA5-8D67AA8A25DD}" destId="{2F7FF774-8188-4AA5-AC71-36B0199B78EA}" srcOrd="4" destOrd="0" presId="urn:microsoft.com/office/officeart/2009/3/layout/StepUpProcess"/>
    <dgm:cxn modelId="{2D445C54-47B8-4ECD-803D-BA01E983C1BB}" type="presParOf" srcId="{2F7FF774-8188-4AA5-AC71-36B0199B78EA}" destId="{D05289F9-7BAC-4580-879D-723F92CDA342}" srcOrd="0" destOrd="0" presId="urn:microsoft.com/office/officeart/2009/3/layout/StepUpProcess"/>
    <dgm:cxn modelId="{56AE39C3-7D6A-443D-9D65-FD3666C78163}" type="presParOf" srcId="{2F7FF774-8188-4AA5-AC71-36B0199B78EA}" destId="{54108097-2B9C-4B24-B9B6-AB19688A55F1}" srcOrd="1" destOrd="0" presId="urn:microsoft.com/office/officeart/2009/3/layout/StepUpProcess"/>
    <dgm:cxn modelId="{CCA78388-DBF7-421E-A02A-04D800D4E028}" type="presParOf" srcId="{2F7FF774-8188-4AA5-AC71-36B0199B78EA}" destId="{E5483548-B8CD-43DA-8283-16D790295279}" srcOrd="2" destOrd="0" presId="urn:microsoft.com/office/officeart/2009/3/layout/StepUpProcess"/>
    <dgm:cxn modelId="{1BEF65AC-6843-437F-9F66-0FA0A3752E23}" type="presParOf" srcId="{546D3FE2-66F9-44FC-BCA5-8D67AA8A25DD}" destId="{F338E082-D3F9-463D-B846-2EB0501E58C4}" srcOrd="5" destOrd="0" presId="urn:microsoft.com/office/officeart/2009/3/layout/StepUpProcess"/>
    <dgm:cxn modelId="{C7A80176-DE2D-4CC0-AC58-91925D81D3FD}" type="presParOf" srcId="{F338E082-D3F9-463D-B846-2EB0501E58C4}" destId="{964D6C74-4625-442B-A511-056DFF761D38}" srcOrd="0" destOrd="0" presId="urn:microsoft.com/office/officeart/2009/3/layout/StepUpProcess"/>
    <dgm:cxn modelId="{20945289-5221-4ED4-864F-064332F5DB6E}" type="presParOf" srcId="{546D3FE2-66F9-44FC-BCA5-8D67AA8A25DD}" destId="{0B9EC797-AED9-44C5-A20A-1C981DD46856}" srcOrd="6" destOrd="0" presId="urn:microsoft.com/office/officeart/2009/3/layout/StepUpProcess"/>
    <dgm:cxn modelId="{1071B767-6A4D-482A-BDD4-D9C433A269C0}" type="presParOf" srcId="{0B9EC797-AED9-44C5-A20A-1C981DD46856}" destId="{977408B7-A989-4D8F-AEBF-CE59357D00A7}" srcOrd="0" destOrd="0" presId="urn:microsoft.com/office/officeart/2009/3/layout/StepUpProcess"/>
    <dgm:cxn modelId="{B10C3A16-B135-491E-BFA0-60526ABAD779}" type="presParOf" srcId="{0B9EC797-AED9-44C5-A20A-1C981DD46856}" destId="{1E1F46F9-F5E2-48A7-A6FA-465BD5E29DCF}" srcOrd="1" destOrd="0" presId="urn:microsoft.com/office/officeart/2009/3/layout/StepUpProcess"/>
    <dgm:cxn modelId="{25073071-2E7E-46D0-9ED9-3CD98AF6F1F9}" type="presParOf" srcId="{0B9EC797-AED9-44C5-A20A-1C981DD46856}" destId="{0C1964BD-DB47-4FF4-90A8-7BDBC382C84D}" srcOrd="2" destOrd="0" presId="urn:microsoft.com/office/officeart/2009/3/layout/StepUpProcess"/>
    <dgm:cxn modelId="{DAECD83E-A997-42E2-B89C-21DF05C07E19}" type="presParOf" srcId="{546D3FE2-66F9-44FC-BCA5-8D67AA8A25DD}" destId="{6C65654A-3A58-4380-8491-75FDEF82E293}" srcOrd="7" destOrd="0" presId="urn:microsoft.com/office/officeart/2009/3/layout/StepUpProcess"/>
    <dgm:cxn modelId="{94686CC0-073F-45E4-8739-5791C686DC76}" type="presParOf" srcId="{6C65654A-3A58-4380-8491-75FDEF82E293}" destId="{25C039E1-F178-4450-9566-3355A1236D0D}" srcOrd="0" destOrd="0" presId="urn:microsoft.com/office/officeart/2009/3/layout/StepUpProcess"/>
    <dgm:cxn modelId="{556CB6A9-CC72-47E5-AFA2-B7D0EED31A19}" type="presParOf" srcId="{546D3FE2-66F9-44FC-BCA5-8D67AA8A25DD}" destId="{E13B48B2-214E-419A-B5A0-71D971D867E0}" srcOrd="8" destOrd="0" presId="urn:microsoft.com/office/officeart/2009/3/layout/StepUpProcess"/>
    <dgm:cxn modelId="{3E0B7A4E-FECA-405A-BC50-68A6B5428E13}" type="presParOf" srcId="{E13B48B2-214E-419A-B5A0-71D971D867E0}" destId="{1CA2201D-CCA9-4149-ADE1-CA3C12DBDBFB}" srcOrd="0" destOrd="0" presId="urn:microsoft.com/office/officeart/2009/3/layout/StepUpProcess"/>
    <dgm:cxn modelId="{42BF9DBC-8E84-428D-ACDB-68FD0E23A9D4}" type="presParOf" srcId="{E13B48B2-214E-419A-B5A0-71D971D867E0}" destId="{85532F5D-A792-42CD-995E-BB0EEB5F6439}" srcOrd="1" destOrd="0" presId="urn:microsoft.com/office/officeart/2009/3/layout/StepUpProcess"/>
    <dgm:cxn modelId="{AAED4A30-2E41-4D08-8A28-C47B5A9DD913}" type="presParOf" srcId="{E13B48B2-214E-419A-B5A0-71D971D867E0}" destId="{212D8FB2-569E-4145-84D4-1262AFCCA2DA}" srcOrd="2" destOrd="0" presId="urn:microsoft.com/office/officeart/2009/3/layout/StepUpProcess"/>
    <dgm:cxn modelId="{15400C09-4960-40F8-B2E5-457BCAE4D592}" type="presParOf" srcId="{546D3FE2-66F9-44FC-BCA5-8D67AA8A25DD}" destId="{3BE8E1C8-336A-4AE6-A938-3120D8AAE682}" srcOrd="9" destOrd="0" presId="urn:microsoft.com/office/officeart/2009/3/layout/StepUpProcess"/>
    <dgm:cxn modelId="{3C27CBBE-B43C-4269-AD04-262987B7123D}" type="presParOf" srcId="{3BE8E1C8-336A-4AE6-A938-3120D8AAE682}" destId="{5B13DEF1-EC43-4347-B755-EB600B08EFC5}" srcOrd="0" destOrd="0" presId="urn:microsoft.com/office/officeart/2009/3/layout/StepUpProcess"/>
    <dgm:cxn modelId="{54A9D3FF-6CA5-4DB3-BF7E-450489157B5F}" type="presParOf" srcId="{546D3FE2-66F9-44FC-BCA5-8D67AA8A25DD}" destId="{56E7F00E-CE98-4608-96A9-ECB0BD42BBE3}" srcOrd="10" destOrd="0" presId="urn:microsoft.com/office/officeart/2009/3/layout/StepUpProcess"/>
    <dgm:cxn modelId="{4FA3971A-B572-48E4-B383-9FAE81E7C910}" type="presParOf" srcId="{56E7F00E-CE98-4608-96A9-ECB0BD42BBE3}" destId="{4FAA6A2F-73B8-40B0-8CF7-F72097E973D6}" srcOrd="0" destOrd="0" presId="urn:microsoft.com/office/officeart/2009/3/layout/StepUpProcess"/>
    <dgm:cxn modelId="{5A07B168-FAA4-4C0C-AA65-0A731543A4FC}" type="presParOf" srcId="{56E7F00E-CE98-4608-96A9-ECB0BD42BBE3}" destId="{91F71FE2-A285-4F36-8F06-6F258890069F}" srcOrd="1" destOrd="0" presId="urn:microsoft.com/office/officeart/2009/3/layout/StepUpProcess"/>
    <dgm:cxn modelId="{C383C52B-3396-4B89-8ED9-E9D1AABBD74E}" type="presParOf" srcId="{56E7F00E-CE98-4608-96A9-ECB0BD42BBE3}" destId="{47502C08-FD24-4D76-B6D8-24DB75B74261}" srcOrd="2" destOrd="0" presId="urn:microsoft.com/office/officeart/2009/3/layout/StepUpProcess"/>
    <dgm:cxn modelId="{BA572EC0-78F4-473B-8665-58970E1298CF}" type="presParOf" srcId="{546D3FE2-66F9-44FC-BCA5-8D67AA8A25DD}" destId="{FD68944F-D88F-4DF5-A384-709E03C91DD0}" srcOrd="11" destOrd="0" presId="urn:microsoft.com/office/officeart/2009/3/layout/StepUpProcess"/>
    <dgm:cxn modelId="{8A36DBCA-695B-4EA7-AF7A-77BDAA0DE7C6}" type="presParOf" srcId="{FD68944F-D88F-4DF5-A384-709E03C91DD0}" destId="{A3EA213D-B16B-47BC-9963-D186EBFED95D}" srcOrd="0" destOrd="0" presId="urn:microsoft.com/office/officeart/2009/3/layout/StepUpProcess"/>
    <dgm:cxn modelId="{A5AF62E1-949B-4E7D-90AD-F7C0563EC91A}" type="presParOf" srcId="{546D3FE2-66F9-44FC-BCA5-8D67AA8A25DD}" destId="{C6A05E4B-9506-4F5E-A1F3-E1DDA02A433C}" srcOrd="12" destOrd="0" presId="urn:microsoft.com/office/officeart/2009/3/layout/StepUpProcess"/>
    <dgm:cxn modelId="{7D4B2B03-93A1-4FAF-A461-19EF2603CDAF}" type="presParOf" srcId="{C6A05E4B-9506-4F5E-A1F3-E1DDA02A433C}" destId="{27037925-495C-4AD9-9658-C9F7F3D3E432}" srcOrd="0" destOrd="0" presId="urn:microsoft.com/office/officeart/2009/3/layout/StepUpProcess"/>
    <dgm:cxn modelId="{FAA4B9AF-4264-48C0-A3B6-868DF36182C7}" type="presParOf" srcId="{C6A05E4B-9506-4F5E-A1F3-E1DDA02A433C}" destId="{82AF4136-229B-47B4-AFB7-797BC3E05D98}" srcOrd="1" destOrd="0" presId="urn:microsoft.com/office/officeart/2009/3/layout/StepUpProcess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5E3953-275B-48A4-9615-890A90B795BB}">
      <dsp:nvSpPr>
        <dsp:cNvPr id="0" name=""/>
        <dsp:cNvSpPr/>
      </dsp:nvSpPr>
      <dsp:spPr>
        <a:xfrm rot="5400000">
          <a:off x="238096" y="1592157"/>
          <a:ext cx="712588" cy="11857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EE7EA6-FBF1-4394-B509-C41BB443F3B0}">
      <dsp:nvSpPr>
        <dsp:cNvPr id="0" name=""/>
        <dsp:cNvSpPr/>
      </dsp:nvSpPr>
      <dsp:spPr>
        <a:xfrm>
          <a:off x="119147" y="1946435"/>
          <a:ext cx="1070485" cy="938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Студент 16-19 лет</a:t>
          </a:r>
        </a:p>
      </dsp:txBody>
      <dsp:txXfrm>
        <a:off x="119147" y="1946435"/>
        <a:ext cx="1070485" cy="938342"/>
      </dsp:txXfrm>
    </dsp:sp>
    <dsp:sp modelId="{119CB6DA-C874-4701-80BC-3D99F09E52C9}">
      <dsp:nvSpPr>
        <dsp:cNvPr id="0" name=""/>
        <dsp:cNvSpPr/>
      </dsp:nvSpPr>
      <dsp:spPr>
        <a:xfrm flipH="1" flipV="1">
          <a:off x="185825" y="808358"/>
          <a:ext cx="807693" cy="54982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0BE92A-80F2-4B98-9EF5-8A4850C92B0F}">
      <dsp:nvSpPr>
        <dsp:cNvPr id="0" name=""/>
        <dsp:cNvSpPr/>
      </dsp:nvSpPr>
      <dsp:spPr>
        <a:xfrm rot="5400000">
          <a:off x="1851436" y="1473976"/>
          <a:ext cx="712588" cy="11857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215952-7F0B-41F5-8C29-C55CB040E16D}">
      <dsp:nvSpPr>
        <dsp:cNvPr id="0" name=""/>
        <dsp:cNvSpPr/>
      </dsp:nvSpPr>
      <dsp:spPr>
        <a:xfrm>
          <a:off x="1803049" y="1960856"/>
          <a:ext cx="929362" cy="673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Служба</a:t>
          </a:r>
          <a:r>
            <a:rPr lang="ru-RU" sz="1200" kern="1200" dirty="0"/>
            <a:t> в рядах РА </a:t>
          </a:r>
          <a:r>
            <a:rPr lang="ru-RU" sz="1000" kern="1200" baseline="0" dirty="0"/>
            <a:t>19-21</a:t>
          </a:r>
          <a:r>
            <a:rPr lang="ru-RU" sz="1200" kern="1200" dirty="0"/>
            <a:t> лет</a:t>
          </a:r>
        </a:p>
      </dsp:txBody>
      <dsp:txXfrm>
        <a:off x="1803049" y="1960856"/>
        <a:ext cx="929362" cy="673139"/>
      </dsp:txXfrm>
    </dsp:sp>
    <dsp:sp modelId="{32AC93A7-A3CF-4F44-A14B-557EBFEFCF10}">
      <dsp:nvSpPr>
        <dsp:cNvPr id="0" name=""/>
        <dsp:cNvSpPr/>
      </dsp:nvSpPr>
      <dsp:spPr>
        <a:xfrm>
          <a:off x="2600994" y="1386681"/>
          <a:ext cx="201978" cy="20197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5289F9-7BAC-4580-879D-723F92CDA342}">
      <dsp:nvSpPr>
        <dsp:cNvPr id="0" name=""/>
        <dsp:cNvSpPr/>
      </dsp:nvSpPr>
      <dsp:spPr>
        <a:xfrm rot="5400000">
          <a:off x="3160229" y="1281612"/>
          <a:ext cx="1054182" cy="122104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108097-2B9C-4B24-B9B6-AB19688A55F1}">
      <dsp:nvSpPr>
        <dsp:cNvPr id="0" name=""/>
        <dsp:cNvSpPr/>
      </dsp:nvSpPr>
      <dsp:spPr>
        <a:xfrm>
          <a:off x="3163137" y="1591690"/>
          <a:ext cx="1074520" cy="922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Сотрудник ДПС/ППС , Оперативный дежурный  21-23 года от 30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руб.</a:t>
          </a:r>
        </a:p>
      </dsp:txBody>
      <dsp:txXfrm>
        <a:off x="3163137" y="1591690"/>
        <a:ext cx="1074520" cy="922353"/>
      </dsp:txXfrm>
    </dsp:sp>
    <dsp:sp modelId="{E5483548-B8CD-43DA-8283-16D790295279}">
      <dsp:nvSpPr>
        <dsp:cNvPr id="0" name=""/>
        <dsp:cNvSpPr/>
      </dsp:nvSpPr>
      <dsp:spPr>
        <a:xfrm>
          <a:off x="4231990" y="1070396"/>
          <a:ext cx="201978" cy="20197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408B7-A989-4D8F-AEBF-CE59357D00A7}">
      <dsp:nvSpPr>
        <dsp:cNvPr id="0" name=""/>
        <dsp:cNvSpPr/>
      </dsp:nvSpPr>
      <dsp:spPr>
        <a:xfrm rot="5400000">
          <a:off x="4837698" y="932004"/>
          <a:ext cx="712588" cy="11857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1F46F9-F5E2-48A7-A6FA-465BD5E29DCF}">
      <dsp:nvSpPr>
        <dsp:cNvPr id="0" name=""/>
        <dsp:cNvSpPr/>
      </dsp:nvSpPr>
      <dsp:spPr>
        <a:xfrm>
          <a:off x="4841545" y="1367475"/>
          <a:ext cx="1700626" cy="7585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Учеба в ВУЗах системы  МВД и работа следователь/оперуполномоченный  23-28 лет от 40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руб.</a:t>
          </a:r>
        </a:p>
      </dsp:txBody>
      <dsp:txXfrm>
        <a:off x="4841545" y="1367475"/>
        <a:ext cx="1700626" cy="758556"/>
      </dsp:txXfrm>
    </dsp:sp>
    <dsp:sp modelId="{0C1964BD-DB47-4FF4-90A8-7BDBC382C84D}">
      <dsp:nvSpPr>
        <dsp:cNvPr id="0" name=""/>
        <dsp:cNvSpPr/>
      </dsp:nvSpPr>
      <dsp:spPr>
        <a:xfrm>
          <a:off x="6025122" y="836009"/>
          <a:ext cx="201978" cy="201978"/>
        </a:xfrm>
        <a:prstGeom prst="triangle">
          <a:avLst>
            <a:gd name="adj" fmla="val 100000"/>
          </a:avLst>
        </a:prstGeom>
        <a:blipFill rotWithShape="0">
          <a:blip xmlns:r="http://schemas.openxmlformats.org/officeDocument/2006/relationships" r:embed="rId1"/>
          <a:srcRect/>
          <a:stretch>
            <a:fillRect l="-25000" r="-25000"/>
          </a:stretch>
        </a:blip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A2201D-CCA9-4149-ADE1-CA3C12DBDBFB}">
      <dsp:nvSpPr>
        <dsp:cNvPr id="0" name=""/>
        <dsp:cNvSpPr/>
      </dsp:nvSpPr>
      <dsp:spPr>
        <a:xfrm rot="5400000">
          <a:off x="6691457" y="599023"/>
          <a:ext cx="712588" cy="11857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532F5D-A792-42CD-995E-BB0EEB5F6439}">
      <dsp:nvSpPr>
        <dsp:cNvPr id="0" name=""/>
        <dsp:cNvSpPr/>
      </dsp:nvSpPr>
      <dsp:spPr>
        <a:xfrm>
          <a:off x="6572508" y="953302"/>
          <a:ext cx="1070485" cy="938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Начальник уголовного розыска  28-33 лет от 50тыс.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72508" y="953302"/>
        <a:ext cx="1070485" cy="938342"/>
      </dsp:txXfrm>
    </dsp:sp>
    <dsp:sp modelId="{212D8FB2-569E-4145-84D4-1262AFCCA2DA}">
      <dsp:nvSpPr>
        <dsp:cNvPr id="0" name=""/>
        <dsp:cNvSpPr/>
      </dsp:nvSpPr>
      <dsp:spPr>
        <a:xfrm>
          <a:off x="7441015" y="511728"/>
          <a:ext cx="201978" cy="20197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AA6A2F-73B8-40B0-8CF7-F72097E973D6}">
      <dsp:nvSpPr>
        <dsp:cNvPr id="0" name=""/>
        <dsp:cNvSpPr/>
      </dsp:nvSpPr>
      <dsp:spPr>
        <a:xfrm rot="5400000">
          <a:off x="8304797" y="274743"/>
          <a:ext cx="712588" cy="11857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71FE2-A285-4F36-8F06-6F258890069F}">
      <dsp:nvSpPr>
        <dsp:cNvPr id="0" name=""/>
        <dsp:cNvSpPr/>
      </dsp:nvSpPr>
      <dsp:spPr>
        <a:xfrm>
          <a:off x="8185848" y="629021"/>
          <a:ext cx="1070485" cy="938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Начальник криминальной полиции от 33-37 лет от 55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185848" y="629021"/>
        <a:ext cx="1070485" cy="938342"/>
      </dsp:txXfrm>
    </dsp:sp>
    <dsp:sp modelId="{47502C08-FD24-4D76-B6D8-24DB75B74261}">
      <dsp:nvSpPr>
        <dsp:cNvPr id="0" name=""/>
        <dsp:cNvSpPr/>
      </dsp:nvSpPr>
      <dsp:spPr>
        <a:xfrm>
          <a:off x="9054355" y="187448"/>
          <a:ext cx="201978" cy="201978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037925-495C-4AD9-9658-C9F7F3D3E432}">
      <dsp:nvSpPr>
        <dsp:cNvPr id="0" name=""/>
        <dsp:cNvSpPr/>
      </dsp:nvSpPr>
      <dsp:spPr>
        <a:xfrm rot="5400000">
          <a:off x="9918137" y="-49536"/>
          <a:ext cx="712588" cy="118573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AF4136-229B-47B4-AFB7-797BC3E05D98}">
      <dsp:nvSpPr>
        <dsp:cNvPr id="0" name=""/>
        <dsp:cNvSpPr/>
      </dsp:nvSpPr>
      <dsp:spPr>
        <a:xfrm>
          <a:off x="9799188" y="304741"/>
          <a:ext cx="1070485" cy="9383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Начальник УМВД  от 37 лет от 60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тыс</a:t>
          </a:r>
          <a:r>
            <a:rPr lang="ru-RU" sz="1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руб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799188" y="304741"/>
        <a:ext cx="1070485" cy="938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26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8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454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581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3658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58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73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094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58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21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90F7-65A4-417B-8B53-8A78AECA211E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C3B899E-8FD5-44B4-8C84-E4CCAAAA5AD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79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8.webp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7.web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bin"/><Relationship Id="rId5" Type="http://schemas.openxmlformats.org/officeDocument/2006/relationships/diagramLayout" Target="../diagrams/layout1.xml"/><Relationship Id="rId15" Type="http://schemas.openxmlformats.org/officeDocument/2006/relationships/image" Target="../media/image10.webp"/><Relationship Id="rId10" Type="http://schemas.openxmlformats.org/officeDocument/2006/relationships/image" Target="../media/image6.JPG"/><Relationship Id="rId4" Type="http://schemas.openxmlformats.org/officeDocument/2006/relationships/diagramData" Target="../diagrams/data1.xml"/><Relationship Id="rId9" Type="http://schemas.openxmlformats.org/officeDocument/2006/relationships/image" Target="../media/image5.JPG"/><Relationship Id="rId14" Type="http://schemas.openxmlformats.org/officeDocument/2006/relationships/image" Target="../media/image9.web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8C0D8F7-8B37-253C-A5E3-55CBF29B77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35" y="649922"/>
            <a:ext cx="875665" cy="757555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024EFE-ACA3-E735-F4ED-FDC58600DB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6200" y="-1739901"/>
            <a:ext cx="9144000" cy="2778475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КАРЬЕРНАЯ </a:t>
            </a:r>
            <a:r>
              <a:rPr lang="ru-RU" sz="24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КАРТА  </a:t>
            </a:r>
            <a:b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АНПОО «Томский экономико-юридический техникум»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A37953E-D6ED-2BBD-DDF5-0A917CA557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4194" y="1326008"/>
            <a:ext cx="8676006" cy="1781984"/>
          </a:xfrm>
        </p:spPr>
        <p:txBody>
          <a:bodyPr>
            <a:normAutofit fontScale="62500" lnSpcReduction="20000"/>
          </a:bodyPr>
          <a:lstStyle/>
          <a:p>
            <a:pPr marL="216000" algn="ctr">
              <a:lnSpc>
                <a:spcPct val="110000"/>
              </a:lnSpc>
              <a:spcAft>
                <a:spcPts val="800"/>
              </a:spcAft>
            </a:pPr>
            <a:r>
              <a:rPr lang="ru-RU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40.02.02 Правоохранительная деятельность</a:t>
            </a:r>
          </a:p>
          <a:p>
            <a:pPr marL="180000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ru-RU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Срок обучения 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года 6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(на базе 9 классов)</a:t>
            </a:r>
          </a:p>
          <a:p>
            <a:pPr marL="180000">
              <a:lnSpc>
                <a:spcPct val="110000"/>
              </a:lnSpc>
              <a:spcBef>
                <a:spcPts val="600"/>
              </a:spcBef>
              <a:spcAft>
                <a:spcPts val="800"/>
              </a:spcAft>
            </a:pP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2  года и 6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(на базе 11 классов)</a:t>
            </a:r>
          </a:p>
          <a:p>
            <a:pPr marL="216000">
              <a:lnSpc>
                <a:spcPct val="110000"/>
              </a:lnSpc>
              <a:spcAft>
                <a:spcPts val="800"/>
              </a:spcAft>
            </a:pPr>
            <a:r>
              <a:rPr lang="ru-RU" sz="1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Квалификация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юрист</a:t>
            </a:r>
          </a:p>
          <a:p>
            <a:pPr marL="216000">
              <a:lnSpc>
                <a:spcPct val="110000"/>
              </a:lnSpc>
            </a:pPr>
            <a:r>
              <a:rPr lang="ru-RU" sz="1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Средняя заработная плата в регионе</a:t>
            </a:r>
            <a:r>
              <a:rPr lang="ru-RU" sz="1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50 000 </a:t>
            </a:r>
            <a:r>
              <a:rPr lang="ru-RU" sz="16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руб</a:t>
            </a:r>
            <a:endParaRPr lang="ru-RU" sz="16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E7E2F0B-3E39-97D3-6905-99EC8F489A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39" y="1463675"/>
            <a:ext cx="1557655" cy="10382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1206510B-FAB3-67FD-526D-86B101AFF7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8305583"/>
              </p:ext>
            </p:extLst>
          </p:nvPr>
        </p:nvGraphicFramePr>
        <p:xfrm>
          <a:off x="838200" y="3328987"/>
          <a:ext cx="10871199" cy="3071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339C701-6E1A-39D7-4BD6-B7C7C30A6E9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4122" y="3219364"/>
            <a:ext cx="1819946" cy="121030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CCFD9FE-5BBD-5E75-0959-B3531DF3C64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76" y="3767981"/>
            <a:ext cx="1384230" cy="1218122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7379A35-A13A-6E36-E89B-F22407F0D9C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80" y="2956805"/>
            <a:ext cx="1670826" cy="111388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3C57E981-E50C-044F-38B5-C153D528213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416" y="3466976"/>
            <a:ext cx="1818586" cy="1113884"/>
          </a:xfrm>
          <a:prstGeom prst="rect">
            <a:avLst/>
          </a:prstGeom>
        </p:spPr>
      </p:pic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0F8B6F50-7317-87F6-8530-11FA4663EBCF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5106" y="2624708"/>
            <a:ext cx="1885094" cy="1158547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7905E244-CB4F-632F-7D1C-6C39690F206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5264" y="2168126"/>
            <a:ext cx="1720197" cy="1345621"/>
          </a:xfrm>
          <a:prstGeom prst="rect">
            <a:avLst/>
          </a:prstGeom>
        </p:spPr>
      </p:pic>
      <p:sp>
        <p:nvSpPr>
          <p:cNvPr id="28" name="Блок-схема: процесс 27">
            <a:extLst>
              <a:ext uri="{FF2B5EF4-FFF2-40B4-BE49-F238E27FC236}">
                <a16:creationId xmlns:a16="http://schemas.microsoft.com/office/drawing/2014/main" id="{020EF8B8-5DD6-66B0-3842-AEDE0E12D5BF}"/>
              </a:ext>
            </a:extLst>
          </p:cNvPr>
          <p:cNvSpPr/>
          <p:nvPr/>
        </p:nvSpPr>
        <p:spPr>
          <a:xfrm>
            <a:off x="8565502" y="5081955"/>
            <a:ext cx="3280021" cy="1691027"/>
          </a:xfrm>
          <a:prstGeom prst="flowChartProcess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Будущее начинается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 г, Томск Московский тракт, 2г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Тел.8(3822)-529-655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mail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Cdo-teui2005@yandex.ru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00D33720-2B11-631F-04F6-876E955E858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175" y="3569444"/>
            <a:ext cx="1507789" cy="141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693296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95</TotalTime>
  <Words>142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Times New Roman</vt:lpstr>
      <vt:lpstr>Галерея</vt:lpstr>
      <vt:lpstr>КАРЬЕРНАЯ КАРТА   АНПОО «Томский экономико-юридический техникум»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Пересунько Ирина Николаевна</dc:creator>
  <cp:lastModifiedBy>Пересунько Ирина Николаевна</cp:lastModifiedBy>
  <cp:revision>9</cp:revision>
  <cp:lastPrinted>2024-06-19T09:09:20Z</cp:lastPrinted>
  <dcterms:created xsi:type="dcterms:W3CDTF">2024-06-14T08:51:39Z</dcterms:created>
  <dcterms:modified xsi:type="dcterms:W3CDTF">2024-06-20T05:06:13Z</dcterms:modified>
</cp:coreProperties>
</file>