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0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3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2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2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6/20/2024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901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979274-AC1B-4797-9D8F-9CA9DEE20B99}"/>
              </a:ext>
            </a:extLst>
          </p:cNvPr>
          <p:cNvSpPr/>
          <p:nvPr/>
        </p:nvSpPr>
        <p:spPr>
          <a:xfrm>
            <a:off x="788276" y="236483"/>
            <a:ext cx="10499834" cy="23648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Карьерная карта 38.02.03 « Операционная деятельность в логистике»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239C040-DFAB-441F-9D04-29007EDE8178}"/>
              </a:ext>
            </a:extLst>
          </p:cNvPr>
          <p:cNvSpPr/>
          <p:nvPr/>
        </p:nvSpPr>
        <p:spPr>
          <a:xfrm>
            <a:off x="362607" y="5425966"/>
            <a:ext cx="1907627" cy="59120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Студент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16-19 лет</a:t>
            </a: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79915A6F-1331-42EE-8092-C4B048209B36}"/>
              </a:ext>
            </a:extLst>
          </p:cNvPr>
          <p:cNvSpPr/>
          <p:nvPr/>
        </p:nvSpPr>
        <p:spPr>
          <a:xfrm>
            <a:off x="2443654" y="5182916"/>
            <a:ext cx="1860331" cy="59120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Диспетчер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20-21 год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з/п от 25 тыс.</a:t>
            </a:r>
          </a:p>
        </p:txBody>
      </p:sp>
      <p:sp>
        <p:nvSpPr>
          <p:cNvPr id="10" name="Половина рамки 9">
            <a:extLst>
              <a:ext uri="{FF2B5EF4-FFF2-40B4-BE49-F238E27FC236}">
                <a16:creationId xmlns:a16="http://schemas.microsoft.com/office/drawing/2014/main" id="{D5A644B4-79F6-4CC5-BCEF-DCF01480CE11}"/>
              </a:ext>
            </a:extLst>
          </p:cNvPr>
          <p:cNvSpPr/>
          <p:nvPr/>
        </p:nvSpPr>
        <p:spPr>
          <a:xfrm>
            <a:off x="4698123" y="4808487"/>
            <a:ext cx="2538250" cy="61747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 лет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Менеджер по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Закупкам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21-26 лет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з/п от 50тыс.</a:t>
            </a:r>
          </a:p>
        </p:txBody>
      </p:sp>
      <p:sp>
        <p:nvSpPr>
          <p:cNvPr id="12" name="Половина рамки 11">
            <a:extLst>
              <a:ext uri="{FF2B5EF4-FFF2-40B4-BE49-F238E27FC236}">
                <a16:creationId xmlns:a16="http://schemas.microsoft.com/office/drawing/2014/main" id="{56FD86A1-AEB2-4BE2-ADC8-773242BE8AF2}"/>
              </a:ext>
            </a:extLst>
          </p:cNvPr>
          <p:cNvSpPr/>
          <p:nvPr/>
        </p:nvSpPr>
        <p:spPr>
          <a:xfrm>
            <a:off x="7772400" y="4169983"/>
            <a:ext cx="2427890" cy="68580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Менеджер по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Логистике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з/п от 60 тыс.</a:t>
            </a:r>
          </a:p>
        </p:txBody>
      </p:sp>
      <p:sp>
        <p:nvSpPr>
          <p:cNvPr id="15" name="Половина рамки 14">
            <a:extLst>
              <a:ext uri="{FF2B5EF4-FFF2-40B4-BE49-F238E27FC236}">
                <a16:creationId xmlns:a16="http://schemas.microsoft.com/office/drawing/2014/main" id="{E1ED6B03-9374-4309-A48B-B75E220B02DD}"/>
              </a:ext>
            </a:extLst>
          </p:cNvPr>
          <p:cNvSpPr/>
          <p:nvPr/>
        </p:nvSpPr>
        <p:spPr>
          <a:xfrm>
            <a:off x="10405241" y="3731172"/>
            <a:ext cx="1786759" cy="62011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Ведущий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специалист</a:t>
            </a:r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36D77B58-DA1F-4FCC-A554-6041589D27E1}"/>
              </a:ext>
            </a:extLst>
          </p:cNvPr>
          <p:cNvSpPr/>
          <p:nvPr/>
        </p:nvSpPr>
        <p:spPr>
          <a:xfrm rot="5400000">
            <a:off x="3220107" y="5064675"/>
            <a:ext cx="2451536" cy="6621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ВО</a:t>
            </a:r>
          </a:p>
        </p:txBody>
      </p:sp>
      <p:sp>
        <p:nvSpPr>
          <p:cNvPr id="22" name="Знак ''минус'' 21">
            <a:extLst>
              <a:ext uri="{FF2B5EF4-FFF2-40B4-BE49-F238E27FC236}">
                <a16:creationId xmlns:a16="http://schemas.microsoft.com/office/drawing/2014/main" id="{EEA2A3D8-1F99-48D2-A848-0A26F516D421}"/>
              </a:ext>
            </a:extLst>
          </p:cNvPr>
          <p:cNvSpPr/>
          <p:nvPr/>
        </p:nvSpPr>
        <p:spPr>
          <a:xfrm>
            <a:off x="2554014" y="472966"/>
            <a:ext cx="7472855" cy="7803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АНПОО «Томский экономико-юридический техникум»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74C9D4-FCAB-4189-83F3-D3A07FA3FE17}"/>
              </a:ext>
            </a:extLst>
          </p:cNvPr>
          <p:cNvSpPr/>
          <p:nvPr/>
        </p:nvSpPr>
        <p:spPr>
          <a:xfrm>
            <a:off x="599089" y="1813037"/>
            <a:ext cx="2900293" cy="1548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1.Организововать и улучшать систему доставок.</a:t>
            </a:r>
          </a:p>
          <a:p>
            <a:pPr algn="ctr"/>
            <a:r>
              <a:rPr lang="ru-RU" sz="1200" dirty="0"/>
              <a:t>2.Строить маршрут доставки, погрузки, разгрузки товаров, перевозки пассажиров,</a:t>
            </a:r>
          </a:p>
          <a:p>
            <a:pPr algn="ctr"/>
            <a:r>
              <a:rPr lang="ru-RU" sz="1200" dirty="0"/>
              <a:t>3.Общаться с поставщиками ,клиентами и сотрудниками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2B78ACC-C5BA-4DCB-9EAB-6C25D76B6DE2}"/>
              </a:ext>
            </a:extLst>
          </p:cNvPr>
          <p:cNvSpPr/>
          <p:nvPr/>
        </p:nvSpPr>
        <p:spPr>
          <a:xfrm>
            <a:off x="4208830" y="1870846"/>
            <a:ext cx="2635655" cy="130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1200" dirty="0"/>
              <a:t>Содействие в </a:t>
            </a:r>
            <a:r>
              <a:rPr lang="ru-RU" sz="1200"/>
              <a:t>трудоустройстве,</a:t>
            </a:r>
            <a:endParaRPr lang="ru-RU" sz="1200" dirty="0"/>
          </a:p>
          <a:p>
            <a:pPr marL="342900" indent="-342900" algn="ctr">
              <a:buAutoNum type="arabicPeriod"/>
            </a:pPr>
            <a:r>
              <a:rPr lang="ru-RU" sz="1200" dirty="0"/>
              <a:t>Участие в различных мероприятиях , где происходит знакомство с будущим работодателями</a:t>
            </a:r>
            <a:r>
              <a:rPr lang="ru-RU" sz="1400" dirty="0"/>
              <a:t>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85C08C4-4A8D-4140-A780-62DD4BA507F9}"/>
              </a:ext>
            </a:extLst>
          </p:cNvPr>
          <p:cNvSpPr/>
          <p:nvPr/>
        </p:nvSpPr>
        <p:spPr>
          <a:xfrm>
            <a:off x="7819697" y="1718449"/>
            <a:ext cx="2695900" cy="11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1.Производство</a:t>
            </a:r>
          </a:p>
          <a:p>
            <a:pPr algn="ctr"/>
            <a:r>
              <a:rPr lang="ru-RU" sz="1200" dirty="0"/>
              <a:t>2.Закупки</a:t>
            </a:r>
          </a:p>
          <a:p>
            <a:pPr algn="ctr"/>
            <a:r>
              <a:rPr lang="ru-RU" sz="1200" dirty="0"/>
              <a:t>3.Склад</a:t>
            </a:r>
          </a:p>
          <a:p>
            <a:pPr algn="ctr"/>
            <a:r>
              <a:rPr lang="ru-RU" sz="1200" dirty="0"/>
              <a:t>4.Транспорт</a:t>
            </a:r>
          </a:p>
        </p:txBody>
      </p:sp>
      <p:sp>
        <p:nvSpPr>
          <p:cNvPr id="27" name="Знак ''минус'' 26">
            <a:extLst>
              <a:ext uri="{FF2B5EF4-FFF2-40B4-BE49-F238E27FC236}">
                <a16:creationId xmlns:a16="http://schemas.microsoft.com/office/drawing/2014/main" id="{0785E734-55AB-41D3-8D8B-9876A38005BC}"/>
              </a:ext>
            </a:extLst>
          </p:cNvPr>
          <p:cNvSpPr/>
          <p:nvPr/>
        </p:nvSpPr>
        <p:spPr>
          <a:xfrm>
            <a:off x="756745" y="1182415"/>
            <a:ext cx="2349062" cy="8670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Где научат</a:t>
            </a:r>
          </a:p>
        </p:txBody>
      </p:sp>
      <p:sp>
        <p:nvSpPr>
          <p:cNvPr id="30" name="Знак ''минус'' 29">
            <a:extLst>
              <a:ext uri="{FF2B5EF4-FFF2-40B4-BE49-F238E27FC236}">
                <a16:creationId xmlns:a16="http://schemas.microsoft.com/office/drawing/2014/main" id="{C1470C27-568C-42F4-B3CC-1EDEF1A18A60}"/>
              </a:ext>
            </a:extLst>
          </p:cNvPr>
          <p:cNvSpPr/>
          <p:nvPr/>
        </p:nvSpPr>
        <p:spPr>
          <a:xfrm>
            <a:off x="3673365" y="1064171"/>
            <a:ext cx="3736427" cy="9853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Методы  поддержки СПО</a:t>
            </a:r>
          </a:p>
        </p:txBody>
      </p:sp>
      <p:sp>
        <p:nvSpPr>
          <p:cNvPr id="31" name="Знак ''минус'' 30">
            <a:extLst>
              <a:ext uri="{FF2B5EF4-FFF2-40B4-BE49-F238E27FC236}">
                <a16:creationId xmlns:a16="http://schemas.microsoft.com/office/drawing/2014/main" id="{8B024E4C-90FF-46B1-AB66-AFF5417972D5}"/>
              </a:ext>
            </a:extLst>
          </p:cNvPr>
          <p:cNvSpPr/>
          <p:nvPr/>
        </p:nvSpPr>
        <p:spPr>
          <a:xfrm>
            <a:off x="7677807" y="898636"/>
            <a:ext cx="3105804" cy="11035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Виды деятельности</a:t>
            </a:r>
          </a:p>
        </p:txBody>
      </p:sp>
      <p:sp>
        <p:nvSpPr>
          <p:cNvPr id="33" name="Знак ''минус'' 32">
            <a:extLst>
              <a:ext uri="{FF2B5EF4-FFF2-40B4-BE49-F238E27FC236}">
                <a16:creationId xmlns:a16="http://schemas.microsoft.com/office/drawing/2014/main" id="{60922089-399A-403D-B802-EA5E666C72F4}"/>
              </a:ext>
            </a:extLst>
          </p:cNvPr>
          <p:cNvSpPr/>
          <p:nvPr/>
        </p:nvSpPr>
        <p:spPr>
          <a:xfrm rot="5400000">
            <a:off x="8355722" y="4162100"/>
            <a:ext cx="3894081" cy="55178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квалификации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6832C51-4A41-409C-A2C2-7514A3427A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014" y="3342295"/>
            <a:ext cx="1824126" cy="68580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AEBC472-8325-4384-96A8-6F11FCFA7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0" y="4343400"/>
            <a:ext cx="1515000" cy="98534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B444E2F-D22F-4753-B457-878A6E2A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5407" y="4142391"/>
            <a:ext cx="1510272" cy="81063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8321C2C-CEED-488D-B744-EDF22C0386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752643" y="2944209"/>
            <a:ext cx="1063603" cy="6858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A1D6BB-A5DB-4938-8144-01F4DC3FA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245" y="3685196"/>
            <a:ext cx="1689158" cy="9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0632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174</TotalTime>
  <Words>123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La mente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Кикоть Наталья Владимировна</dc:creator>
  <cp:lastModifiedBy>Пересунько Ирина Николаевна</cp:lastModifiedBy>
  <cp:revision>8</cp:revision>
  <dcterms:created xsi:type="dcterms:W3CDTF">2024-06-14T07:18:49Z</dcterms:created>
  <dcterms:modified xsi:type="dcterms:W3CDTF">2024-06-20T02:43:59Z</dcterms:modified>
</cp:coreProperties>
</file>