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икоть Наталья Владимировна" initials="КНВ" lastIdx="1" clrIdx="0">
    <p:extLst>
      <p:ext uri="{19B8F6BF-5375-455C-9EA6-DF929625EA0E}">
        <p15:presenceInfo xmlns:p15="http://schemas.microsoft.com/office/powerpoint/2012/main" userId="S-1-5-21-2356239726-3281987912-4055740549-3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76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95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416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368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31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966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88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79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93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38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48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4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15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28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E7FBB-54E9-4CF9-8F41-AD6D3527FE3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0262AB-97C5-44E3-A1BA-20A627847E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41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D713DF86-8E08-406F-8856-118B1004A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11" y="1702675"/>
            <a:ext cx="4382814" cy="312156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FBD6FC2-F8B5-4408-B0BD-CA84221F2DB8}"/>
              </a:ext>
            </a:extLst>
          </p:cNvPr>
          <p:cNvSpPr/>
          <p:nvPr/>
        </p:nvSpPr>
        <p:spPr>
          <a:xfrm>
            <a:off x="1079500" y="126127"/>
            <a:ext cx="9880600" cy="8360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Карьерная </a:t>
            </a:r>
            <a:r>
              <a:rPr lang="ru-RU"/>
              <a:t>карта: </a:t>
            </a:r>
            <a:r>
              <a:rPr lang="ru-RU" dirty="0"/>
              <a:t>40.02.04 Юрист в сфере социального обеспечения</a:t>
            </a:r>
          </a:p>
          <a:p>
            <a:r>
              <a:rPr lang="ru-RU" dirty="0"/>
              <a:t>                            40.02.04.Юрист в сфере судебного администрирования</a:t>
            </a:r>
          </a:p>
          <a:p>
            <a:pPr algn="ctr"/>
            <a:r>
              <a:rPr lang="ru-RU" dirty="0"/>
              <a:t>                            40.02.04. Юрист в сфере правового обеспечения организаций и граждан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C1DD04E-8F66-4891-9DD1-2DDBB26C35D2}"/>
              </a:ext>
            </a:extLst>
          </p:cNvPr>
          <p:cNvSpPr/>
          <p:nvPr/>
        </p:nvSpPr>
        <p:spPr>
          <a:xfrm>
            <a:off x="2033752" y="1166650"/>
            <a:ext cx="8450317" cy="64534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АНПОО Томский экономико-юридический техникум</a:t>
            </a:r>
          </a:p>
        </p:txBody>
      </p:sp>
      <p:sp>
        <p:nvSpPr>
          <p:cNvPr id="7" name="Равнобедренный треугольник 6">
            <a:extLst>
              <a:ext uri="{FF2B5EF4-FFF2-40B4-BE49-F238E27FC236}">
                <a16:creationId xmlns:a16="http://schemas.microsoft.com/office/drawing/2014/main" id="{303BD837-A237-40EE-86CD-F95B81BF351B}"/>
              </a:ext>
            </a:extLst>
          </p:cNvPr>
          <p:cNvSpPr/>
          <p:nvPr/>
        </p:nvSpPr>
        <p:spPr>
          <a:xfrm>
            <a:off x="2033752" y="1702675"/>
            <a:ext cx="7727731" cy="4840016"/>
          </a:xfrm>
          <a:prstGeom prst="triangle">
            <a:avLst>
              <a:gd name="adj" fmla="val 4802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Руководитель организации</a:t>
            </a:r>
          </a:p>
          <a:p>
            <a:pPr algn="ctr"/>
            <a:endParaRPr lang="ru-RU" dirty="0"/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Руководитель среднего звена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Получение высшего образования</a:t>
            </a:r>
          </a:p>
          <a:p>
            <a:pPr algn="ctr"/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Успешная работа по профилю в организации</a:t>
            </a:r>
          </a:p>
          <a:p>
            <a:pPr algn="ctr"/>
            <a:endParaRPr lang="ru-RU" dirty="0"/>
          </a:p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Диплом об окончании техникума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CB534860-CE6F-44A9-9DD1-DC7C46E8F1D7}"/>
              </a:ext>
            </a:extLst>
          </p:cNvPr>
          <p:cNvCxnSpPr/>
          <p:nvPr/>
        </p:nvCxnSpPr>
        <p:spPr>
          <a:xfrm>
            <a:off x="2475186" y="5985203"/>
            <a:ext cx="68737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8E5B91C-D580-47E9-9461-106EEB5D4C2D}"/>
              </a:ext>
            </a:extLst>
          </p:cNvPr>
          <p:cNvCxnSpPr/>
          <p:nvPr/>
        </p:nvCxnSpPr>
        <p:spPr>
          <a:xfrm>
            <a:off x="3074276" y="5123793"/>
            <a:ext cx="572288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05AC287-91D4-4BCC-9DD7-A4CC99F2ABB6}"/>
              </a:ext>
            </a:extLst>
          </p:cNvPr>
          <p:cNvCxnSpPr>
            <a:cxnSpLocks/>
          </p:cNvCxnSpPr>
          <p:nvPr/>
        </p:nvCxnSpPr>
        <p:spPr>
          <a:xfrm>
            <a:off x="3434693" y="4586014"/>
            <a:ext cx="48557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FAB3B56-8523-4F7D-BD5C-AB5C695F94F1}"/>
              </a:ext>
            </a:extLst>
          </p:cNvPr>
          <p:cNvCxnSpPr>
            <a:cxnSpLocks/>
          </p:cNvCxnSpPr>
          <p:nvPr/>
        </p:nvCxnSpPr>
        <p:spPr>
          <a:xfrm>
            <a:off x="3889489" y="3868683"/>
            <a:ext cx="38638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89603C1F-6AA5-4257-962E-C8C0F00FB673}"/>
              </a:ext>
            </a:extLst>
          </p:cNvPr>
          <p:cNvCxnSpPr>
            <a:cxnSpLocks/>
          </p:cNvCxnSpPr>
          <p:nvPr/>
        </p:nvCxnSpPr>
        <p:spPr>
          <a:xfrm>
            <a:off x="4363108" y="3128138"/>
            <a:ext cx="30269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438F24F0-1B1F-4025-95FF-F607DDA1DFF3}"/>
              </a:ext>
            </a:extLst>
          </p:cNvPr>
          <p:cNvCxnSpPr>
            <a:cxnSpLocks/>
          </p:cNvCxnSpPr>
          <p:nvPr/>
        </p:nvCxnSpPr>
        <p:spPr>
          <a:xfrm>
            <a:off x="4926724" y="2506717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910D9B4-9B88-4AD4-8C81-417CD431C4A9}"/>
              </a:ext>
            </a:extLst>
          </p:cNvPr>
          <p:cNvSpPr txBox="1"/>
          <p:nvPr/>
        </p:nvSpPr>
        <p:spPr>
          <a:xfrm>
            <a:off x="5202621" y="31058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E8AA372C-BB1B-459A-9BCD-FB790FC2412C}"/>
              </a:ext>
            </a:extLst>
          </p:cNvPr>
          <p:cNvCxnSpPr>
            <a:cxnSpLocks/>
          </p:cNvCxnSpPr>
          <p:nvPr/>
        </p:nvCxnSpPr>
        <p:spPr>
          <a:xfrm>
            <a:off x="6897414" y="250671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11A506AE-6E25-4E6B-BD28-84E997F13CCD}"/>
              </a:ext>
            </a:extLst>
          </p:cNvPr>
          <p:cNvCxnSpPr>
            <a:cxnSpLocks/>
          </p:cNvCxnSpPr>
          <p:nvPr/>
        </p:nvCxnSpPr>
        <p:spPr>
          <a:xfrm>
            <a:off x="6897414" y="2506717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B34EDE4A-FE40-46C2-8AA4-96D690B6C091}"/>
              </a:ext>
            </a:extLst>
          </p:cNvPr>
          <p:cNvSpPr/>
          <p:nvPr/>
        </p:nvSpPr>
        <p:spPr>
          <a:xfrm>
            <a:off x="5153498" y="2158998"/>
            <a:ext cx="1292772" cy="8570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Открытие </a:t>
            </a:r>
          </a:p>
          <a:p>
            <a:pPr algn="ctr"/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ИП</a:t>
            </a:r>
          </a:p>
        </p:txBody>
      </p:sp>
    </p:spTree>
    <p:extLst>
      <p:ext uri="{BB962C8B-B14F-4D97-AF65-F5344CB8AC3E}">
        <p14:creationId xmlns:p14="http://schemas.microsoft.com/office/powerpoint/2010/main" val="31252990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52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Кикоть Наталья Владимировна</dc:creator>
  <cp:lastModifiedBy>Пересунько Ирина Николаевна</cp:lastModifiedBy>
  <cp:revision>6</cp:revision>
  <dcterms:created xsi:type="dcterms:W3CDTF">2024-06-18T01:40:57Z</dcterms:created>
  <dcterms:modified xsi:type="dcterms:W3CDTF">2024-06-20T05:07:05Z</dcterms:modified>
</cp:coreProperties>
</file>