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52" autoAdjust="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538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44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18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03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04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40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09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53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76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7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21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50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B5956E8-B6B7-474C-A49D-753E358985A3}"/>
              </a:ext>
            </a:extLst>
          </p:cNvPr>
          <p:cNvSpPr/>
          <p:nvPr/>
        </p:nvSpPr>
        <p:spPr>
          <a:xfrm>
            <a:off x="179512" y="24294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rgbClr val="7E97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карьерная карта выпускника</a:t>
            </a:r>
          </a:p>
          <a:p>
            <a:pPr lvl="0"/>
            <a:r>
              <a:rPr lang="ru-RU" sz="2000" b="1" dirty="0">
                <a:solidFill>
                  <a:srgbClr val="7E97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38.02.01 ЭКОНОМИКА И БУХГАЛТЕРСКИЙ УЧЕТ(ПО ОТРАСЛЯМ)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C7D0831-9BFC-4BB5-8A30-5479500EB1A3}"/>
              </a:ext>
            </a:extLst>
          </p:cNvPr>
          <p:cNvSpPr/>
          <p:nvPr/>
        </p:nvSpPr>
        <p:spPr>
          <a:xfrm>
            <a:off x="539552" y="1188345"/>
            <a:ext cx="8420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cap="all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Автономная некоммерческая профессиональная образовательная организация «ТОМСКИЙ ЭКОНОМИКО-ЮРИДИЧЕСКИЙ ТЕХНИКУМ»</a:t>
            </a:r>
          </a:p>
          <a:p>
            <a:pPr algn="ctr"/>
            <a:br>
              <a:rPr lang="ru-RU" sz="1200" cap="all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200" cap="all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Сроки обучения на базе 11 классов 1 год 10 месяцев</a:t>
            </a:r>
            <a:br>
              <a:rPr lang="ru-RU" sz="1200" cap="all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200" cap="all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на базе 9 классов 2 года 10 месяцев </a:t>
            </a:r>
            <a:br>
              <a:rPr lang="ru-RU" sz="1200" cap="all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1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336B0D3-D7EE-4D6E-BE3D-8947DB72FE63}"/>
              </a:ext>
            </a:extLst>
          </p:cNvPr>
          <p:cNvSpPr/>
          <p:nvPr/>
        </p:nvSpPr>
        <p:spPr>
          <a:xfrm>
            <a:off x="1481082" y="5103340"/>
            <a:ext cx="625927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7E97AD"/>
              </a:buClr>
            </a:pPr>
            <a:r>
              <a:rPr lang="ru-RU" b="1" dirty="0">
                <a:solidFill>
                  <a:srgbClr val="1F21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от техникума</a:t>
            </a:r>
            <a:r>
              <a:rPr lang="ru-RU" sz="1200" b="1" dirty="0">
                <a:solidFill>
                  <a:srgbClr val="1F21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-</a:t>
            </a:r>
          </a:p>
          <a:p>
            <a:pPr marL="285750" lvl="0" indent="-171450" algn="just">
              <a:spcBef>
                <a:spcPct val="20000"/>
              </a:spcBef>
              <a:buClr>
                <a:srgbClr val="7E97AD"/>
              </a:buClr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1F21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200" b="1" dirty="0" err="1">
                <a:solidFill>
                  <a:srgbClr val="1F21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практикоориентированный</a:t>
            </a:r>
            <a:r>
              <a:rPr lang="ru-RU" sz="1200" b="1" dirty="0">
                <a:solidFill>
                  <a:srgbClr val="1F21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к обучению;</a:t>
            </a:r>
          </a:p>
          <a:p>
            <a:pPr marL="285750" lvl="0" indent="-171450" algn="just">
              <a:spcBef>
                <a:spcPct val="20000"/>
              </a:spcBef>
              <a:buClr>
                <a:srgbClr val="7E97AD"/>
              </a:buClr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1F21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-квалифицированный преподавательский состав;</a:t>
            </a:r>
          </a:p>
          <a:p>
            <a:pPr marL="285750" lvl="0" indent="-171450" algn="just">
              <a:spcBef>
                <a:spcPct val="20000"/>
              </a:spcBef>
              <a:buClr>
                <a:srgbClr val="7E97AD"/>
              </a:buClr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1F21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подготовка обучающихся в рамках дуального обучения.;</a:t>
            </a:r>
          </a:p>
          <a:p>
            <a:pPr marL="285750" lvl="0" indent="-171450" algn="just">
              <a:spcBef>
                <a:spcPct val="20000"/>
              </a:spcBef>
              <a:buClr>
                <a:srgbClr val="7E97AD"/>
              </a:buClr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1F21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во Всероссийском чемпионатном движении по профессиональному мастерству «Профессионалы»;</a:t>
            </a:r>
          </a:p>
          <a:p>
            <a:pPr marL="285750" lvl="0" indent="-171450" algn="just">
              <a:spcBef>
                <a:spcPct val="20000"/>
              </a:spcBef>
              <a:buClr>
                <a:srgbClr val="7E97AD"/>
              </a:buClr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1F21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получения дополнительного профессионального образования.</a:t>
            </a:r>
          </a:p>
        </p:txBody>
      </p:sp>
      <p:sp>
        <p:nvSpPr>
          <p:cNvPr id="16" name="Половина рамки 15">
            <a:extLst>
              <a:ext uri="{FF2B5EF4-FFF2-40B4-BE49-F238E27FC236}">
                <a16:creationId xmlns:a16="http://schemas.microsoft.com/office/drawing/2014/main" id="{AA574DAA-F946-4D06-B8FB-384EDFEF35C8}"/>
              </a:ext>
            </a:extLst>
          </p:cNvPr>
          <p:cNvSpPr/>
          <p:nvPr/>
        </p:nvSpPr>
        <p:spPr>
          <a:xfrm>
            <a:off x="1501144" y="4088148"/>
            <a:ext cx="914400" cy="842392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От 25000</a:t>
            </a:r>
          </a:p>
        </p:txBody>
      </p:sp>
      <p:sp>
        <p:nvSpPr>
          <p:cNvPr id="17" name="Половина рамки 16">
            <a:extLst>
              <a:ext uri="{FF2B5EF4-FFF2-40B4-BE49-F238E27FC236}">
                <a16:creationId xmlns:a16="http://schemas.microsoft.com/office/drawing/2014/main" id="{85E63452-2229-40A4-B656-42194B930D94}"/>
              </a:ext>
            </a:extLst>
          </p:cNvPr>
          <p:cNvSpPr/>
          <p:nvPr/>
        </p:nvSpPr>
        <p:spPr>
          <a:xfrm>
            <a:off x="2819320" y="3966503"/>
            <a:ext cx="914400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От 35000</a:t>
            </a:r>
          </a:p>
        </p:txBody>
      </p:sp>
      <p:sp>
        <p:nvSpPr>
          <p:cNvPr id="18" name="Половина рамки 17">
            <a:extLst>
              <a:ext uri="{FF2B5EF4-FFF2-40B4-BE49-F238E27FC236}">
                <a16:creationId xmlns:a16="http://schemas.microsoft.com/office/drawing/2014/main" id="{85087EF7-84AE-4D35-BE4F-6DBB998A0489}"/>
              </a:ext>
            </a:extLst>
          </p:cNvPr>
          <p:cNvSpPr/>
          <p:nvPr/>
        </p:nvSpPr>
        <p:spPr>
          <a:xfrm>
            <a:off x="4509698" y="3843339"/>
            <a:ext cx="914400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От 40000</a:t>
            </a:r>
          </a:p>
        </p:txBody>
      </p:sp>
      <p:sp>
        <p:nvSpPr>
          <p:cNvPr id="19" name="Половина рамки 18">
            <a:extLst>
              <a:ext uri="{FF2B5EF4-FFF2-40B4-BE49-F238E27FC236}">
                <a16:creationId xmlns:a16="http://schemas.microsoft.com/office/drawing/2014/main" id="{C6899B6B-CC5B-489B-BF3D-DA2C9B94FAD9}"/>
              </a:ext>
            </a:extLst>
          </p:cNvPr>
          <p:cNvSpPr/>
          <p:nvPr/>
        </p:nvSpPr>
        <p:spPr>
          <a:xfrm>
            <a:off x="6187102" y="3743899"/>
            <a:ext cx="914400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От 50000</a:t>
            </a:r>
          </a:p>
        </p:txBody>
      </p:sp>
      <p:sp>
        <p:nvSpPr>
          <p:cNvPr id="20" name="Половина рамки 19">
            <a:extLst>
              <a:ext uri="{FF2B5EF4-FFF2-40B4-BE49-F238E27FC236}">
                <a16:creationId xmlns:a16="http://schemas.microsoft.com/office/drawing/2014/main" id="{68E521A9-83B2-49EB-AB84-CA0164BCBA02}"/>
              </a:ext>
            </a:extLst>
          </p:cNvPr>
          <p:cNvSpPr/>
          <p:nvPr/>
        </p:nvSpPr>
        <p:spPr>
          <a:xfrm>
            <a:off x="7538012" y="3509303"/>
            <a:ext cx="914400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От 60000</a:t>
            </a:r>
          </a:p>
        </p:txBody>
      </p:sp>
      <p:sp>
        <p:nvSpPr>
          <p:cNvPr id="21" name="Половина рамки 20">
            <a:extLst>
              <a:ext uri="{FF2B5EF4-FFF2-40B4-BE49-F238E27FC236}">
                <a16:creationId xmlns:a16="http://schemas.microsoft.com/office/drawing/2014/main" id="{758BF7B7-3559-4C98-9C51-30E542EFD8BC}"/>
              </a:ext>
            </a:extLst>
          </p:cNvPr>
          <p:cNvSpPr/>
          <p:nvPr/>
        </p:nvSpPr>
        <p:spPr>
          <a:xfrm>
            <a:off x="205242" y="4213260"/>
            <a:ext cx="914400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E946F15D-909B-48ED-AFCC-FCE772B9CD1B}"/>
              </a:ext>
            </a:extLst>
          </p:cNvPr>
          <p:cNvSpPr/>
          <p:nvPr/>
        </p:nvSpPr>
        <p:spPr>
          <a:xfrm>
            <a:off x="2620634" y="3244334"/>
            <a:ext cx="1312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Бухгалтер 24 года </a:t>
            </a:r>
            <a:endParaRPr lang="ru-RU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14E036DB-1FE4-4B9D-AAB6-79E485114D72}"/>
              </a:ext>
            </a:extLst>
          </p:cNvPr>
          <p:cNvSpPr/>
          <p:nvPr/>
        </p:nvSpPr>
        <p:spPr>
          <a:xfrm>
            <a:off x="3999086" y="2920008"/>
            <a:ext cx="2013074" cy="923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Заместитель главного бухгалтера 29 лет 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E32E59C-4037-4883-9253-06AE144BD99B}"/>
              </a:ext>
            </a:extLst>
          </p:cNvPr>
          <p:cNvSpPr/>
          <p:nvPr/>
        </p:nvSpPr>
        <p:spPr>
          <a:xfrm>
            <a:off x="6012160" y="2872683"/>
            <a:ext cx="15258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Главный бухгалтер 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34 года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A716955-3A06-48D1-B2C7-71148623C4BF}"/>
              </a:ext>
            </a:extLst>
          </p:cNvPr>
          <p:cNvSpPr/>
          <p:nvPr/>
        </p:nvSpPr>
        <p:spPr>
          <a:xfrm>
            <a:off x="7412504" y="2482707"/>
            <a:ext cx="13971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Финансовый директор </a:t>
            </a:r>
          </a:p>
          <a:p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40 лет</a:t>
            </a:r>
            <a:endParaRPr lang="ru-RU" sz="16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E063A20-7420-444E-B4EF-A628512E477F}"/>
              </a:ext>
            </a:extLst>
          </p:cNvPr>
          <p:cNvSpPr/>
          <p:nvPr/>
        </p:nvSpPr>
        <p:spPr>
          <a:xfrm>
            <a:off x="179512" y="3244334"/>
            <a:ext cx="1090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Студент 16-19 лет 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80B56E4-EB78-4543-9087-7D3B5BD127AF}"/>
              </a:ext>
            </a:extLst>
          </p:cNvPr>
          <p:cNvSpPr/>
          <p:nvPr/>
        </p:nvSpPr>
        <p:spPr>
          <a:xfrm>
            <a:off x="1269724" y="3068311"/>
            <a:ext cx="14003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Помощник бухгалтера 20 лет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20262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395</TotalTime>
  <Words>119</Words>
  <Application>Microsoft Office PowerPoint</Application>
  <PresentationFormat>Экран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 Light</vt:lpstr>
      <vt:lpstr>Rockwell</vt:lpstr>
      <vt:lpstr>Times New Roman</vt:lpstr>
      <vt:lpstr>Wingdings</vt:lpstr>
      <vt:lpstr>Атлас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социальной работы с лицами без определенного места жительства</dc:title>
  <dc:creator>Владос</dc:creator>
  <cp:lastModifiedBy>Кикоть Наталья Владимировна</cp:lastModifiedBy>
  <cp:revision>26</cp:revision>
  <dcterms:created xsi:type="dcterms:W3CDTF">2023-04-16T16:35:47Z</dcterms:created>
  <dcterms:modified xsi:type="dcterms:W3CDTF">2024-06-19T09:52:10Z</dcterms:modified>
</cp:coreProperties>
</file>